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omments/modernComment_102_12E86BC1.xml" ContentType="application/vnd.ms-powerpoint.comment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3"/>
  </p:sldMasterIdLst>
  <p:sldIdLst>
    <p:sldId id="256" r:id="rId4"/>
    <p:sldId id="257" r:id="rId5"/>
    <p:sldId id="258" r:id="rId6"/>
    <p:sldId id="259" r:id="rId7"/>
    <p:sldId id="266" r:id="rId8"/>
    <p:sldId id="270" r:id="rId9"/>
    <p:sldId id="271" r:id="rId10"/>
    <p:sldId id="272" r:id="rId11"/>
    <p:sldId id="273" r:id="rId12"/>
    <p:sldId id="274" r:id="rId13"/>
    <p:sldId id="275" r:id="rId14"/>
    <p:sldId id="276" r:id="rId15"/>
    <p:sldId id="277" r:id="rId16"/>
    <p:sldId id="278" r:id="rId17"/>
    <p:sldId id="308" r:id="rId18"/>
    <p:sldId id="279" r:id="rId19"/>
    <p:sldId id="280" r:id="rId20"/>
    <p:sldId id="281" r:id="rId21"/>
    <p:sldId id="282" r:id="rId22"/>
    <p:sldId id="283" r:id="rId23"/>
    <p:sldId id="284" r:id="rId24"/>
    <p:sldId id="285" r:id="rId25"/>
    <p:sldId id="286" r:id="rId26"/>
    <p:sldId id="287" r:id="rId27"/>
    <p:sldId id="309" r:id="rId28"/>
    <p:sldId id="310" r:id="rId29"/>
    <p:sldId id="311" r:id="rId30"/>
    <p:sldId id="288" r:id="rId31"/>
    <p:sldId id="289" r:id="rId32"/>
    <p:sldId id="290" r:id="rId33"/>
    <p:sldId id="291" r:id="rId34"/>
    <p:sldId id="292" r:id="rId35"/>
    <p:sldId id="293" r:id="rId36"/>
    <p:sldId id="294" r:id="rId37"/>
    <p:sldId id="295" r:id="rId38"/>
    <p:sldId id="312" r:id="rId39"/>
    <p:sldId id="296" r:id="rId40"/>
    <p:sldId id="297" r:id="rId41"/>
    <p:sldId id="298" r:id="rId42"/>
    <p:sldId id="299" r:id="rId43"/>
    <p:sldId id="300" r:id="rId44"/>
    <p:sldId id="301" r:id="rId45"/>
    <p:sldId id="302" r:id="rId46"/>
    <p:sldId id="303" r:id="rId47"/>
    <p:sldId id="304" r:id="rId48"/>
    <p:sldId id="305" r:id="rId49"/>
    <p:sldId id="306" r:id="rId50"/>
    <p:sldId id="313" r:id="rId51"/>
    <p:sldId id="307" r:id="rId52"/>
    <p:sldId id="26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576276-083E-5762-BAFE-053899B7949B}" name="Viktorija Pilibaitienė" initials="VP" userId="S::viktorija.pilibaitiene@kretingalespm.lt::d961c6c1-8b4b-4276-990a-e6d8c56b55cf" providerId="AD"/>
  <p188:author id="{7CAD0DDF-7E95-021E-4D30-E5591C470FD3}" name="Jurgita Alčauskienė" initials="JA" userId="S::direktorius@kretingalespm.lt::ea7f6712-e8dd-4e19-a9b2-797a3211a2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8ED0D-62F0-E212-6116-37C4E23A53A5}" v="1706" dt="2022-12-06T17:31:46.137"/>
    <p1510:client id="{4FA09684-6414-C70D-3886-D0348DE6E556}" v="2" dt="2022-12-06T06:13:50.587"/>
    <p1510:client id="{771DBDFF-98E2-57FE-63A0-F3121817AB85}" v="286" dt="2021-06-21T12:33:39.334"/>
    <p1510:client id="{8AEB2100-CD16-4D86-ACA6-701CDDBD41CB}" v="40" dt="2022-12-06T06:22:10.608"/>
    <p1510:client id="{A93BFC91-2962-0358-770E-B404F8245858}" v="91" dt="2021-06-22T05:53:48.921"/>
    <p1510:client id="{B970F925-8BE2-53B5-08C9-3A134D63D65A}" v="854" dt="2022-12-05T18:47:45.818"/>
    <p1510:client id="{C894ED8F-4984-E2FA-8835-8B421F111E1F}" v="666" dt="2021-06-21T17:00:56.588"/>
    <p1510:client id="{DFE2EFFC-77B0-4C92-AFB5-B1531C110F82}" v="467" dt="2021-06-21T12:08:53.665"/>
    <p1510:client id="{FD2E46A2-A85A-6ECC-238A-C38C0078491C}" v="375" dt="2022-12-06T18:33:24.697"/>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Šviesus stili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37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microsoft.com/office/2018/10/relationships/authors" Targe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torija Pilibaitienė" userId="S::viktorija.pilibaitiene@kretingalespm.lt::d961c6c1-8b4b-4276-990a-e6d8c56b55cf" providerId="AD" clId="Web-{DFE2EFFC-77B0-4C92-AFB5-B1531C110F82}"/>
    <pc:docChg chg="addSld modSld addMainMaster delMainMaster">
      <pc:chgData name="Viktorija Pilibaitienė" userId="S::viktorija.pilibaitiene@kretingalespm.lt::d961c6c1-8b4b-4276-990a-e6d8c56b55cf" providerId="AD" clId="Web-{DFE2EFFC-77B0-4C92-AFB5-B1531C110F82}" dt="2021-06-21T12:08:50.962" v="303" actId="20577"/>
      <pc:docMkLst>
        <pc:docMk/>
      </pc:docMkLst>
      <pc:sldChg chg="addSp delSp modSp mod setBg modClrScheme chgLayout">
        <pc:chgData name="Viktorija Pilibaitienė" userId="S::viktorija.pilibaitiene@kretingalespm.lt::d961c6c1-8b4b-4276-990a-e6d8c56b55cf" providerId="AD" clId="Web-{DFE2EFFC-77B0-4C92-AFB5-B1531C110F82}" dt="2021-06-21T11:25:51.606" v="4"/>
        <pc:sldMkLst>
          <pc:docMk/>
          <pc:sldMk cId="521040635" sldId="256"/>
        </pc:sldMkLst>
        <pc:spChg chg="mod">
          <ac:chgData name="Viktorija Pilibaitienė" userId="S::viktorija.pilibaitiene@kretingalespm.lt::d961c6c1-8b4b-4276-990a-e6d8c56b55cf" providerId="AD" clId="Web-{DFE2EFFC-77B0-4C92-AFB5-B1531C110F82}" dt="2021-06-21T11:25:51.606" v="4"/>
          <ac:spMkLst>
            <pc:docMk/>
            <pc:sldMk cId="521040635" sldId="256"/>
            <ac:spMk id="2" creationId="{00000000-0000-0000-0000-000000000000}"/>
          </ac:spMkLst>
        </pc:spChg>
        <pc:spChg chg="del">
          <ac:chgData name="Viktorija Pilibaitienė" userId="S::viktorija.pilibaitiene@kretingalespm.lt::d961c6c1-8b4b-4276-990a-e6d8c56b55cf" providerId="AD" clId="Web-{DFE2EFFC-77B0-4C92-AFB5-B1531C110F82}" dt="2021-06-21T11:25:45.606" v="3"/>
          <ac:spMkLst>
            <pc:docMk/>
            <pc:sldMk cId="521040635" sldId="256"/>
            <ac:spMk id="3" creationId="{00000000-0000-0000-0000-000000000000}"/>
          </ac:spMkLst>
        </pc:spChg>
        <pc:spChg chg="add">
          <ac:chgData name="Viktorija Pilibaitienė" userId="S::viktorija.pilibaitiene@kretingalespm.lt::d961c6c1-8b4b-4276-990a-e6d8c56b55cf" providerId="AD" clId="Web-{DFE2EFFC-77B0-4C92-AFB5-B1531C110F82}" dt="2021-06-21T11:25:51.606" v="4"/>
          <ac:spMkLst>
            <pc:docMk/>
            <pc:sldMk cId="521040635" sldId="256"/>
            <ac:spMk id="9" creationId="{0DBF1ABE-8590-450D-BB49-BDDCCF3EEA9E}"/>
          </ac:spMkLst>
        </pc:spChg>
        <pc:spChg chg="add">
          <ac:chgData name="Viktorija Pilibaitienė" userId="S::viktorija.pilibaitiene@kretingalespm.lt::d961c6c1-8b4b-4276-990a-e6d8c56b55cf" providerId="AD" clId="Web-{DFE2EFFC-77B0-4C92-AFB5-B1531C110F82}" dt="2021-06-21T11:25:51.606" v="4"/>
          <ac:spMkLst>
            <pc:docMk/>
            <pc:sldMk cId="521040635" sldId="256"/>
            <ac:spMk id="11" creationId="{391F8D69-709A-4575-A393-B4C26481AF3B}"/>
          </ac:spMkLst>
        </pc:spChg>
        <pc:spChg chg="add">
          <ac:chgData name="Viktorija Pilibaitienė" userId="S::viktorija.pilibaitiene@kretingalespm.lt::d961c6c1-8b4b-4276-990a-e6d8c56b55cf" providerId="AD" clId="Web-{DFE2EFFC-77B0-4C92-AFB5-B1531C110F82}" dt="2021-06-21T11:25:51.606" v="4"/>
          <ac:spMkLst>
            <pc:docMk/>
            <pc:sldMk cId="521040635" sldId="256"/>
            <ac:spMk id="13" creationId="{C87A50C4-1191-461A-9E09-C8057F2AF01F}"/>
          </ac:spMkLst>
        </pc:spChg>
        <pc:spChg chg="add">
          <ac:chgData name="Viktorija Pilibaitienė" userId="S::viktorija.pilibaitiene@kretingalespm.lt::d961c6c1-8b4b-4276-990a-e6d8c56b55cf" providerId="AD" clId="Web-{DFE2EFFC-77B0-4C92-AFB5-B1531C110F82}" dt="2021-06-21T11:25:51.606" v="4"/>
          <ac:spMkLst>
            <pc:docMk/>
            <pc:sldMk cId="521040635" sldId="256"/>
            <ac:spMk id="15" creationId="{BC87DA9F-8DB2-4D48-8716-A928FBB8A5D2}"/>
          </ac:spMkLst>
        </pc:spChg>
        <pc:spChg chg="add">
          <ac:chgData name="Viktorija Pilibaitienė" userId="S::viktorija.pilibaitiene@kretingalespm.lt::d961c6c1-8b4b-4276-990a-e6d8c56b55cf" providerId="AD" clId="Web-{DFE2EFFC-77B0-4C92-AFB5-B1531C110F82}" dt="2021-06-21T11:25:51.606" v="4"/>
          <ac:spMkLst>
            <pc:docMk/>
            <pc:sldMk cId="521040635" sldId="256"/>
            <ac:spMk id="17" creationId="{195EA065-AC5D-431D-927E-87FF05884866}"/>
          </ac:spMkLst>
        </pc:spChg>
        <pc:spChg chg="add">
          <ac:chgData name="Viktorija Pilibaitienė" userId="S::viktorija.pilibaitiene@kretingalespm.lt::d961c6c1-8b4b-4276-990a-e6d8c56b55cf" providerId="AD" clId="Web-{DFE2EFFC-77B0-4C92-AFB5-B1531C110F82}" dt="2021-06-21T11:25:51.606" v="4"/>
          <ac:spMkLst>
            <pc:docMk/>
            <pc:sldMk cId="521040635" sldId="256"/>
            <ac:spMk id="19" creationId="{46934B3C-D73F-4CD0-95B1-0244D662D1C7}"/>
          </ac:spMkLst>
        </pc:spChg>
        <pc:picChg chg="add mod">
          <ac:chgData name="Viktorija Pilibaitienė" userId="S::viktorija.pilibaitiene@kretingalespm.lt::d961c6c1-8b4b-4276-990a-e6d8c56b55cf" providerId="AD" clId="Web-{DFE2EFFC-77B0-4C92-AFB5-B1531C110F82}" dt="2021-06-21T11:25:51.606" v="4"/>
          <ac:picMkLst>
            <pc:docMk/>
            <pc:sldMk cId="521040635" sldId="256"/>
            <ac:picMk id="4" creationId="{A1D5745E-3677-456F-9708-01F96995119E}"/>
          </ac:picMkLst>
        </pc:picChg>
      </pc:sldChg>
      <pc:sldChg chg="addSp delSp modSp new mod setBg">
        <pc:chgData name="Viktorija Pilibaitienė" userId="S::viktorija.pilibaitiene@kretingalespm.lt::d961c6c1-8b4b-4276-990a-e6d8c56b55cf" providerId="AD" clId="Web-{DFE2EFFC-77B0-4C92-AFB5-B1531C110F82}" dt="2021-06-21T11:26:46.575" v="9"/>
        <pc:sldMkLst>
          <pc:docMk/>
          <pc:sldMk cId="4263032760" sldId="257"/>
        </pc:sldMkLst>
        <pc:spChg chg="del">
          <ac:chgData name="Viktorija Pilibaitienė" userId="S::viktorija.pilibaitiene@kretingalespm.lt::d961c6c1-8b4b-4276-990a-e6d8c56b55cf" providerId="AD" clId="Web-{DFE2EFFC-77B0-4C92-AFB5-B1531C110F82}" dt="2021-06-21T11:26:27.169" v="6"/>
          <ac:spMkLst>
            <pc:docMk/>
            <pc:sldMk cId="4263032760" sldId="257"/>
            <ac:spMk id="2" creationId="{D660A3DD-9CC2-45C6-B6AD-91E369088992}"/>
          </ac:spMkLst>
        </pc:spChg>
        <pc:spChg chg="mod">
          <ac:chgData name="Viktorija Pilibaitienė" userId="S::viktorija.pilibaitiene@kretingalespm.lt::d961c6c1-8b4b-4276-990a-e6d8c56b55cf" providerId="AD" clId="Web-{DFE2EFFC-77B0-4C92-AFB5-B1531C110F82}" dt="2021-06-21T11:26:46.575" v="9"/>
          <ac:spMkLst>
            <pc:docMk/>
            <pc:sldMk cId="4263032760" sldId="257"/>
            <ac:spMk id="3" creationId="{70742D76-F36D-4612-8ABD-EFFAF01CFB38}"/>
          </ac:spMkLst>
        </pc:spChg>
        <pc:spChg chg="add">
          <ac:chgData name="Viktorija Pilibaitienė" userId="S::viktorija.pilibaitiene@kretingalespm.lt::d961c6c1-8b4b-4276-990a-e6d8c56b55cf" providerId="AD" clId="Web-{DFE2EFFC-77B0-4C92-AFB5-B1531C110F82}" dt="2021-06-21T11:26:46.575" v="9"/>
          <ac:spMkLst>
            <pc:docMk/>
            <pc:sldMk cId="4263032760" sldId="257"/>
            <ac:spMk id="8" creationId="{593B4D24-F4A8-4141-A20A-E0575D199633}"/>
          </ac:spMkLst>
        </pc:spChg>
        <pc:grpChg chg="add">
          <ac:chgData name="Viktorija Pilibaitienė" userId="S::viktorija.pilibaitiene@kretingalespm.lt::d961c6c1-8b4b-4276-990a-e6d8c56b55cf" providerId="AD" clId="Web-{DFE2EFFC-77B0-4C92-AFB5-B1531C110F82}" dt="2021-06-21T11:26:46.575" v="9"/>
          <ac:grpSpMkLst>
            <pc:docMk/>
            <pc:sldMk cId="4263032760" sldId="257"/>
            <ac:grpSpMk id="10" creationId="{6CCEEF8A-4A3A-4B35-AA57-D804767F5AD9}"/>
          </ac:grpSpMkLst>
        </pc:grpChg>
      </pc:sldChg>
      <pc:sldChg chg="addSp delSp modSp new mod setBg">
        <pc:chgData name="Viktorija Pilibaitienė" userId="S::viktorija.pilibaitiene@kretingalespm.lt::d961c6c1-8b4b-4276-990a-e6d8c56b55cf" providerId="AD" clId="Web-{DFE2EFFC-77B0-4C92-AFB5-B1531C110F82}" dt="2021-06-21T11:52:04.795" v="176" actId="20577"/>
        <pc:sldMkLst>
          <pc:docMk/>
          <pc:sldMk cId="317221825" sldId="258"/>
        </pc:sldMkLst>
        <pc:spChg chg="del">
          <ac:chgData name="Viktorija Pilibaitienė" userId="S::viktorija.pilibaitiene@kretingalespm.lt::d961c6c1-8b4b-4276-990a-e6d8c56b55cf" providerId="AD" clId="Web-{DFE2EFFC-77B0-4C92-AFB5-B1531C110F82}" dt="2021-06-21T11:27:45.920" v="11"/>
          <ac:spMkLst>
            <pc:docMk/>
            <pc:sldMk cId="317221825" sldId="258"/>
            <ac:spMk id="2" creationId="{7C1028FD-50F9-4C88-9F13-CE0A00430998}"/>
          </ac:spMkLst>
        </pc:spChg>
        <pc:spChg chg="add del mod">
          <ac:chgData name="Viktorija Pilibaitienė" userId="S::viktorija.pilibaitiene@kretingalespm.lt::d961c6c1-8b4b-4276-990a-e6d8c56b55cf" providerId="AD" clId="Web-{DFE2EFFC-77B0-4C92-AFB5-B1531C110F82}" dt="2021-06-21T11:29:55.015" v="33"/>
          <ac:spMkLst>
            <pc:docMk/>
            <pc:sldMk cId="317221825" sldId="258"/>
            <ac:spMk id="3" creationId="{35C3E7E6-68A4-4C0F-B77A-CCF956A8B823}"/>
          </ac:spMkLst>
        </pc:spChg>
        <pc:spChg chg="add del">
          <ac:chgData name="Viktorija Pilibaitienė" userId="S::viktorija.pilibaitiene@kretingalespm.lt::d961c6c1-8b4b-4276-990a-e6d8c56b55cf" providerId="AD" clId="Web-{DFE2EFFC-77B0-4C92-AFB5-B1531C110F82}" dt="2021-06-21T11:29:55.015" v="33"/>
          <ac:spMkLst>
            <pc:docMk/>
            <pc:sldMk cId="317221825" sldId="258"/>
            <ac:spMk id="8" creationId="{22F24225-0E3A-40A5-A927-CEFC144381AA}"/>
          </ac:spMkLst>
        </pc:spChg>
        <pc:spChg chg="add del">
          <ac:chgData name="Viktorija Pilibaitienė" userId="S::viktorija.pilibaitiene@kretingalespm.lt::d961c6c1-8b4b-4276-990a-e6d8c56b55cf" providerId="AD" clId="Web-{DFE2EFFC-77B0-4C92-AFB5-B1531C110F82}" dt="2021-06-21T11:29:55.015" v="33"/>
          <ac:spMkLst>
            <pc:docMk/>
            <pc:sldMk cId="317221825" sldId="258"/>
            <ac:spMk id="10" creationId="{5B02B8FB-EF36-4677-B5B5-E9B989F25EBC}"/>
          </ac:spMkLst>
        </pc:spChg>
        <pc:spChg chg="add del">
          <ac:chgData name="Viktorija Pilibaitienė" userId="S::viktorija.pilibaitiene@kretingalespm.lt::d961c6c1-8b4b-4276-990a-e6d8c56b55cf" providerId="AD" clId="Web-{DFE2EFFC-77B0-4C92-AFB5-B1531C110F82}" dt="2021-06-21T11:29:55.015" v="33"/>
          <ac:spMkLst>
            <pc:docMk/>
            <pc:sldMk cId="317221825" sldId="258"/>
            <ac:spMk id="12" creationId="{BE30D5C6-EC5C-4D78-8689-1B6822BFF71A}"/>
          </ac:spMkLst>
        </pc:spChg>
        <pc:spChg chg="add del">
          <ac:chgData name="Viktorija Pilibaitienė" userId="S::viktorija.pilibaitiene@kretingalespm.lt::d961c6c1-8b4b-4276-990a-e6d8c56b55cf" providerId="AD" clId="Web-{DFE2EFFC-77B0-4C92-AFB5-B1531C110F82}" dt="2021-06-21T11:29:55.015" v="33"/>
          <ac:spMkLst>
            <pc:docMk/>
            <pc:sldMk cId="317221825" sldId="258"/>
            <ac:spMk id="14" creationId="{12A73499-12A4-4080-B0DE-351867697F87}"/>
          </ac:spMkLst>
        </pc:spChg>
        <pc:spChg chg="add del">
          <ac:chgData name="Viktorija Pilibaitienė" userId="S::viktorija.pilibaitiene@kretingalespm.lt::d961c6c1-8b4b-4276-990a-e6d8c56b55cf" providerId="AD" clId="Web-{DFE2EFFC-77B0-4C92-AFB5-B1531C110F82}" dt="2021-06-21T11:29:55.015" v="33"/>
          <ac:spMkLst>
            <pc:docMk/>
            <pc:sldMk cId="317221825" sldId="258"/>
            <ac:spMk id="16" creationId="{60A52FE6-BB17-4BE4-BFA1-8896FD7CFABA}"/>
          </ac:spMkLst>
        </pc:spChg>
        <pc:spChg chg="add del">
          <ac:chgData name="Viktorija Pilibaitienė" userId="S::viktorija.pilibaitiene@kretingalespm.lt::d961c6c1-8b4b-4276-990a-e6d8c56b55cf" providerId="AD" clId="Web-{DFE2EFFC-77B0-4C92-AFB5-B1531C110F82}" dt="2021-06-21T11:29:55.015" v="33"/>
          <ac:spMkLst>
            <pc:docMk/>
            <pc:sldMk cId="317221825" sldId="258"/>
            <ac:spMk id="18" creationId="{A7BBF837-70DD-4FFD-A87C-FAD1F5D8AB4C}"/>
          </ac:spMkLst>
        </pc:spChg>
        <pc:spChg chg="add del">
          <ac:chgData name="Viktorija Pilibaitienė" userId="S::viktorija.pilibaitiene@kretingalespm.lt::d961c6c1-8b4b-4276-990a-e6d8c56b55cf" providerId="AD" clId="Web-{DFE2EFFC-77B0-4C92-AFB5-B1531C110F82}" dt="2021-06-21T11:29:55.015" v="33"/>
          <ac:spMkLst>
            <pc:docMk/>
            <pc:sldMk cId="317221825" sldId="258"/>
            <ac:spMk id="20" creationId="{CE5EB792-CB0B-44C0-9561-24A263D874DA}"/>
          </ac:spMkLst>
        </pc:spChg>
        <pc:spChg chg="add del">
          <ac:chgData name="Viktorija Pilibaitienė" userId="S::viktorija.pilibaitiene@kretingalespm.lt::d961c6c1-8b4b-4276-990a-e6d8c56b55cf" providerId="AD" clId="Web-{DFE2EFFC-77B0-4C92-AFB5-B1531C110F82}" dt="2021-06-21T11:29:55.015" v="33"/>
          <ac:spMkLst>
            <pc:docMk/>
            <pc:sldMk cId="317221825" sldId="258"/>
            <ac:spMk id="22" creationId="{C0FB4A96-0FD5-4642-8CE2-57623A3A42D4}"/>
          </ac:spMkLst>
        </pc:spChg>
        <pc:spChg chg="add del">
          <ac:chgData name="Viktorija Pilibaitienė" userId="S::viktorija.pilibaitiene@kretingalespm.lt::d961c6c1-8b4b-4276-990a-e6d8c56b55cf" providerId="AD" clId="Web-{DFE2EFFC-77B0-4C92-AFB5-B1531C110F82}" dt="2021-06-21T11:31:48.625" v="52"/>
          <ac:spMkLst>
            <pc:docMk/>
            <pc:sldMk cId="317221825" sldId="258"/>
            <ac:spMk id="25" creationId="{40ACA6C3-F2FA-4894-85C1-9FA6051045C5}"/>
          </ac:spMkLst>
        </pc:spChg>
        <pc:spChg chg="add del">
          <ac:chgData name="Viktorija Pilibaitienė" userId="S::viktorija.pilibaitiene@kretingalespm.lt::d961c6c1-8b4b-4276-990a-e6d8c56b55cf" providerId="AD" clId="Web-{DFE2EFFC-77B0-4C92-AFB5-B1531C110F82}" dt="2021-06-21T11:31:48.625" v="52"/>
          <ac:spMkLst>
            <pc:docMk/>
            <pc:sldMk cId="317221825" sldId="258"/>
            <ac:spMk id="26" creationId="{76922BA5-6683-4195-97C3-F3D2A0BB16BD}"/>
          </ac:spMkLst>
        </pc:spChg>
        <pc:spChg chg="add del">
          <ac:chgData name="Viktorija Pilibaitienė" userId="S::viktorija.pilibaitiene@kretingalespm.lt::d961c6c1-8b4b-4276-990a-e6d8c56b55cf" providerId="AD" clId="Web-{DFE2EFFC-77B0-4C92-AFB5-B1531C110F82}" dt="2021-06-21T11:31:48.625" v="52"/>
          <ac:spMkLst>
            <pc:docMk/>
            <pc:sldMk cId="317221825" sldId="258"/>
            <ac:spMk id="27" creationId="{E59169C9-0DBE-4B66-9C16-22A64324AA6C}"/>
          </ac:spMkLst>
        </pc:spChg>
        <pc:spChg chg="add del">
          <ac:chgData name="Viktorija Pilibaitienė" userId="S::viktorija.pilibaitiene@kretingalespm.lt::d961c6c1-8b4b-4276-990a-e6d8c56b55cf" providerId="AD" clId="Web-{DFE2EFFC-77B0-4C92-AFB5-B1531C110F82}" dt="2021-06-21T11:29:25.843" v="28"/>
          <ac:spMkLst>
            <pc:docMk/>
            <pc:sldMk cId="317221825" sldId="258"/>
            <ac:spMk id="28" creationId="{47FC6A8B-34F9-40FB-AA2D-E34168F52850}"/>
          </ac:spMkLst>
        </pc:spChg>
        <pc:spChg chg="add del">
          <ac:chgData name="Viktorija Pilibaitienė" userId="S::viktorija.pilibaitiene@kretingalespm.lt::d961c6c1-8b4b-4276-990a-e6d8c56b55cf" providerId="AD" clId="Web-{DFE2EFFC-77B0-4C92-AFB5-B1531C110F82}" dt="2021-06-21T11:31:48.625" v="52"/>
          <ac:spMkLst>
            <pc:docMk/>
            <pc:sldMk cId="317221825" sldId="258"/>
            <ac:spMk id="29" creationId="{F0457BB4-CED7-4065-8959-D6B51491BBAB}"/>
          </ac:spMkLst>
        </pc:spChg>
        <pc:spChg chg="add del">
          <ac:chgData name="Viktorija Pilibaitienė" userId="S::viktorija.pilibaitiene@kretingalespm.lt::d961c6c1-8b4b-4276-990a-e6d8c56b55cf" providerId="AD" clId="Web-{DFE2EFFC-77B0-4C92-AFB5-B1531C110F82}" dt="2021-06-21T11:29:25.843" v="28"/>
          <ac:spMkLst>
            <pc:docMk/>
            <pc:sldMk cId="317221825" sldId="258"/>
            <ac:spMk id="30" creationId="{1EC86DB4-572A-4F71-AF8A-2395B4CA779F}"/>
          </ac:spMkLst>
        </pc:spChg>
        <pc:spChg chg="add del">
          <ac:chgData name="Viktorija Pilibaitienė" userId="S::viktorija.pilibaitiene@kretingalespm.lt::d961c6c1-8b4b-4276-990a-e6d8c56b55cf" providerId="AD" clId="Web-{DFE2EFFC-77B0-4C92-AFB5-B1531C110F82}" dt="2021-06-21T11:29:25.843" v="28"/>
          <ac:spMkLst>
            <pc:docMk/>
            <pc:sldMk cId="317221825" sldId="258"/>
            <ac:spMk id="32" creationId="{71BA53A4-C4B7-4189-9FC1-6350B1AB5DFE}"/>
          </ac:spMkLst>
        </pc:spChg>
        <pc:spChg chg="add del">
          <ac:chgData name="Viktorija Pilibaitienė" userId="S::viktorija.pilibaitiene@kretingalespm.lt::d961c6c1-8b4b-4276-990a-e6d8c56b55cf" providerId="AD" clId="Web-{DFE2EFFC-77B0-4C92-AFB5-B1531C110F82}" dt="2021-06-21T11:29:25.843" v="28"/>
          <ac:spMkLst>
            <pc:docMk/>
            <pc:sldMk cId="317221825" sldId="258"/>
            <ac:spMk id="34" creationId="{5558AD6E-B070-4640-AA07-87E208983ED8}"/>
          </ac:spMkLst>
        </pc:spChg>
        <pc:spChg chg="add del">
          <ac:chgData name="Viktorija Pilibaitienė" userId="S::viktorija.pilibaitiene@kretingalespm.lt::d961c6c1-8b4b-4276-990a-e6d8c56b55cf" providerId="AD" clId="Web-{DFE2EFFC-77B0-4C92-AFB5-B1531C110F82}" dt="2021-06-21T11:31:48.625" v="52"/>
          <ac:spMkLst>
            <pc:docMk/>
            <pc:sldMk cId="317221825" sldId="258"/>
            <ac:spMk id="36" creationId="{10CE40DC-5723-449B-A365-A61D8C262E93}"/>
          </ac:spMkLst>
        </pc:spChg>
        <pc:spChg chg="add del">
          <ac:chgData name="Viktorija Pilibaitienė" userId="S::viktorija.pilibaitiene@kretingalespm.lt::d961c6c1-8b4b-4276-990a-e6d8c56b55cf" providerId="AD" clId="Web-{DFE2EFFC-77B0-4C92-AFB5-B1531C110F82}" dt="2021-06-21T11:31:48.625" v="52"/>
          <ac:spMkLst>
            <pc:docMk/>
            <pc:sldMk cId="317221825" sldId="258"/>
            <ac:spMk id="38" creationId="{28207E96-6DFF-4119-B2EA-3299067D2F45}"/>
          </ac:spMkLst>
        </pc:spChg>
        <pc:spChg chg="add del">
          <ac:chgData name="Viktorija Pilibaitienė" userId="S::viktorija.pilibaitiene@kretingalespm.lt::d961c6c1-8b4b-4276-990a-e6d8c56b55cf" providerId="AD" clId="Web-{DFE2EFFC-77B0-4C92-AFB5-B1531C110F82}" dt="2021-06-21T11:31:48.625" v="52"/>
          <ac:spMkLst>
            <pc:docMk/>
            <pc:sldMk cId="317221825" sldId="258"/>
            <ac:spMk id="40" creationId="{9E223C86-12C5-4A60-A21A-D7FC75EFC658}"/>
          </ac:spMkLst>
        </pc:spChg>
        <pc:spChg chg="add del">
          <ac:chgData name="Viktorija Pilibaitienė" userId="S::viktorija.pilibaitiene@kretingalespm.lt::d961c6c1-8b4b-4276-990a-e6d8c56b55cf" providerId="AD" clId="Web-{DFE2EFFC-77B0-4C92-AFB5-B1531C110F82}" dt="2021-06-21T11:31:48.625" v="52"/>
          <ac:spMkLst>
            <pc:docMk/>
            <pc:sldMk cId="317221825" sldId="258"/>
            <ac:spMk id="42" creationId="{FA573AF0-3C0B-4895-A7A6-F41B03211538}"/>
          </ac:spMkLst>
        </pc:spChg>
        <pc:spChg chg="add del">
          <ac:chgData name="Viktorija Pilibaitienė" userId="S::viktorija.pilibaitiene@kretingalespm.lt::d961c6c1-8b4b-4276-990a-e6d8c56b55cf" providerId="AD" clId="Web-{DFE2EFFC-77B0-4C92-AFB5-B1531C110F82}" dt="2021-06-21T11:31:48.625" v="52"/>
          <ac:spMkLst>
            <pc:docMk/>
            <pc:sldMk cId="317221825" sldId="258"/>
            <ac:spMk id="44" creationId="{62442AC3-A9B0-4865-8A8A-1504FFC6E4D0}"/>
          </ac:spMkLst>
        </pc:spChg>
        <pc:spChg chg="add del">
          <ac:chgData name="Viktorija Pilibaitienė" userId="S::viktorija.pilibaitiene@kretingalespm.lt::d961c6c1-8b4b-4276-990a-e6d8c56b55cf" providerId="AD" clId="Web-{DFE2EFFC-77B0-4C92-AFB5-B1531C110F82}" dt="2021-06-21T11:31:48.625" v="52"/>
          <ac:spMkLst>
            <pc:docMk/>
            <pc:sldMk cId="317221825" sldId="258"/>
            <ac:spMk id="46" creationId="{68451DCE-129E-43B6-BA50-3C8339E4618E}"/>
          </ac:spMkLst>
        </pc:spChg>
        <pc:graphicFrameChg chg="add del">
          <ac:chgData name="Viktorija Pilibaitienė" userId="S::viktorija.pilibaitiene@kretingalespm.lt::d961c6c1-8b4b-4276-990a-e6d8c56b55cf" providerId="AD" clId="Web-{DFE2EFFC-77B0-4C92-AFB5-B1531C110F82}" dt="2021-06-21T11:29:25.843" v="28"/>
          <ac:graphicFrameMkLst>
            <pc:docMk/>
            <pc:sldMk cId="317221825" sldId="258"/>
            <ac:graphicFrameMk id="24" creationId="{6EBAF18A-BE26-4051-805C-5ACF94F512B5}"/>
          </ac:graphicFrameMkLst>
        </pc:graphicFrameChg>
        <pc:graphicFrameChg chg="add mod modGraphic">
          <ac:chgData name="Viktorija Pilibaitienė" userId="S::viktorija.pilibaitiene@kretingalespm.lt::d961c6c1-8b4b-4276-990a-e6d8c56b55cf" providerId="AD" clId="Web-{DFE2EFFC-77B0-4C92-AFB5-B1531C110F82}" dt="2021-06-21T11:52:04.795" v="176" actId="20577"/>
          <ac:graphicFrameMkLst>
            <pc:docMk/>
            <pc:sldMk cId="317221825" sldId="258"/>
            <ac:graphicFrameMk id="31" creationId="{DD907E12-51BA-4E17-A446-31F946FBE94E}"/>
          </ac:graphicFrameMkLst>
        </pc:graphicFrameChg>
      </pc:sldChg>
      <pc:sldChg chg="addSp delSp modSp new mod setBg">
        <pc:chgData name="Viktorija Pilibaitienė" userId="S::viktorija.pilibaitiene@kretingalespm.lt::d961c6c1-8b4b-4276-990a-e6d8c56b55cf" providerId="AD" clId="Web-{DFE2EFFC-77B0-4C92-AFB5-B1531C110F82}" dt="2021-06-21T12:06:09.569" v="267" actId="20577"/>
        <pc:sldMkLst>
          <pc:docMk/>
          <pc:sldMk cId="3256009406" sldId="259"/>
        </pc:sldMkLst>
        <pc:spChg chg="mod">
          <ac:chgData name="Viktorija Pilibaitienė" userId="S::viktorija.pilibaitiene@kretingalespm.lt::d961c6c1-8b4b-4276-990a-e6d8c56b55cf" providerId="AD" clId="Web-{DFE2EFFC-77B0-4C92-AFB5-B1531C110F82}" dt="2021-06-21T12:06:09.569" v="267" actId="20577"/>
          <ac:spMkLst>
            <pc:docMk/>
            <pc:sldMk cId="3256009406" sldId="259"/>
            <ac:spMk id="2" creationId="{866AA439-1D22-4DBA-920A-7C4439FBCE34}"/>
          </ac:spMkLst>
        </pc:spChg>
        <pc:spChg chg="del mod">
          <ac:chgData name="Viktorija Pilibaitienė" userId="S::viktorija.pilibaitiene@kretingalespm.lt::d961c6c1-8b4b-4276-990a-e6d8c56b55cf" providerId="AD" clId="Web-{DFE2EFFC-77B0-4C92-AFB5-B1531C110F82}" dt="2021-06-21T11:35:29.940" v="83"/>
          <ac:spMkLst>
            <pc:docMk/>
            <pc:sldMk cId="3256009406" sldId="259"/>
            <ac:spMk id="3" creationId="{19EDE560-9BE6-4115-B6E0-46642798E421}"/>
          </ac:spMkLst>
        </pc:spChg>
        <pc:spChg chg="add del">
          <ac:chgData name="Viktorija Pilibaitienė" userId="S::viktorija.pilibaitiene@kretingalespm.lt::d961c6c1-8b4b-4276-990a-e6d8c56b55cf" providerId="AD" clId="Web-{DFE2EFFC-77B0-4C92-AFB5-B1531C110F82}" dt="2021-06-21T11:35:29.940" v="83"/>
          <ac:spMkLst>
            <pc:docMk/>
            <pc:sldMk cId="3256009406" sldId="259"/>
            <ac:spMk id="5" creationId="{22F24225-0E3A-40A5-A927-CEFC144381AA}"/>
          </ac:spMkLst>
        </pc:spChg>
        <pc:spChg chg="add del">
          <ac:chgData name="Viktorija Pilibaitienė" userId="S::viktorija.pilibaitiene@kretingalespm.lt::d961c6c1-8b4b-4276-990a-e6d8c56b55cf" providerId="AD" clId="Web-{DFE2EFFC-77B0-4C92-AFB5-B1531C110F82}" dt="2021-06-21T11:35:29.940" v="83"/>
          <ac:spMkLst>
            <pc:docMk/>
            <pc:sldMk cId="3256009406" sldId="259"/>
            <ac:spMk id="6" creationId="{5B02B8FB-EF36-4677-B5B5-E9B989F25EBC}"/>
          </ac:spMkLst>
        </pc:spChg>
        <pc:spChg chg="add del">
          <ac:chgData name="Viktorija Pilibaitienė" userId="S::viktorija.pilibaitiene@kretingalespm.lt::d961c6c1-8b4b-4276-990a-e6d8c56b55cf" providerId="AD" clId="Web-{DFE2EFFC-77B0-4C92-AFB5-B1531C110F82}" dt="2021-06-21T11:34:59.831" v="75"/>
          <ac:spMkLst>
            <pc:docMk/>
            <pc:sldMk cId="3256009406" sldId="259"/>
            <ac:spMk id="8" creationId="{47FC6A8B-34F9-40FB-AA2D-E34168F52850}"/>
          </ac:spMkLst>
        </pc:spChg>
        <pc:spChg chg="add del">
          <ac:chgData name="Viktorija Pilibaitienė" userId="S::viktorija.pilibaitiene@kretingalespm.lt::d961c6c1-8b4b-4276-990a-e6d8c56b55cf" providerId="AD" clId="Web-{DFE2EFFC-77B0-4C92-AFB5-B1531C110F82}" dt="2021-06-21T11:35:29.940" v="83"/>
          <ac:spMkLst>
            <pc:docMk/>
            <pc:sldMk cId="3256009406" sldId="259"/>
            <ac:spMk id="12" creationId="{BE30D5C6-EC5C-4D78-8689-1B6822BFF71A}"/>
          </ac:spMkLst>
        </pc:spChg>
        <pc:spChg chg="add del">
          <ac:chgData name="Viktorija Pilibaitienė" userId="S::viktorija.pilibaitiene@kretingalespm.lt::d961c6c1-8b4b-4276-990a-e6d8c56b55cf" providerId="AD" clId="Web-{DFE2EFFC-77B0-4C92-AFB5-B1531C110F82}" dt="2021-06-21T11:35:29.940" v="83"/>
          <ac:spMkLst>
            <pc:docMk/>
            <pc:sldMk cId="3256009406" sldId="259"/>
            <ac:spMk id="14" creationId="{12A73499-12A4-4080-B0DE-351867697F87}"/>
          </ac:spMkLst>
        </pc:spChg>
        <pc:spChg chg="add del">
          <ac:chgData name="Viktorija Pilibaitienė" userId="S::viktorija.pilibaitiene@kretingalespm.lt::d961c6c1-8b4b-4276-990a-e6d8c56b55cf" providerId="AD" clId="Web-{DFE2EFFC-77B0-4C92-AFB5-B1531C110F82}" dt="2021-06-21T11:35:29.940" v="83"/>
          <ac:spMkLst>
            <pc:docMk/>
            <pc:sldMk cId="3256009406" sldId="259"/>
            <ac:spMk id="16" creationId="{60A52FE6-BB17-4BE4-BFA1-8896FD7CFABA}"/>
          </ac:spMkLst>
        </pc:spChg>
        <pc:spChg chg="add del">
          <ac:chgData name="Viktorija Pilibaitienė" userId="S::viktorija.pilibaitiene@kretingalespm.lt::d961c6c1-8b4b-4276-990a-e6d8c56b55cf" providerId="AD" clId="Web-{DFE2EFFC-77B0-4C92-AFB5-B1531C110F82}" dt="2021-06-21T11:35:29.940" v="83"/>
          <ac:spMkLst>
            <pc:docMk/>
            <pc:sldMk cId="3256009406" sldId="259"/>
            <ac:spMk id="18" creationId="{A7BBF837-70DD-4FFD-A87C-FAD1F5D8AB4C}"/>
          </ac:spMkLst>
        </pc:spChg>
        <pc:spChg chg="add del">
          <ac:chgData name="Viktorija Pilibaitienė" userId="S::viktorija.pilibaitiene@kretingalespm.lt::d961c6c1-8b4b-4276-990a-e6d8c56b55cf" providerId="AD" clId="Web-{DFE2EFFC-77B0-4C92-AFB5-B1531C110F82}" dt="2021-06-21T11:35:29.940" v="83"/>
          <ac:spMkLst>
            <pc:docMk/>
            <pc:sldMk cId="3256009406" sldId="259"/>
            <ac:spMk id="20" creationId="{CE5EB792-CB0B-44C0-9561-24A263D874DA}"/>
          </ac:spMkLst>
        </pc:spChg>
        <pc:spChg chg="add del">
          <ac:chgData name="Viktorija Pilibaitienė" userId="S::viktorija.pilibaitiene@kretingalespm.lt::d961c6c1-8b4b-4276-990a-e6d8c56b55cf" providerId="AD" clId="Web-{DFE2EFFC-77B0-4C92-AFB5-B1531C110F82}" dt="2021-06-21T11:35:29.940" v="83"/>
          <ac:spMkLst>
            <pc:docMk/>
            <pc:sldMk cId="3256009406" sldId="259"/>
            <ac:spMk id="22" creationId="{C0FB4A96-0FD5-4642-8CE2-57623A3A42D4}"/>
          </ac:spMkLst>
        </pc:spChg>
        <pc:spChg chg="add">
          <ac:chgData name="Viktorija Pilibaitienė" userId="S::viktorija.pilibaitiene@kretingalespm.lt::d961c6c1-8b4b-4276-990a-e6d8c56b55cf" providerId="AD" clId="Web-{DFE2EFFC-77B0-4C92-AFB5-B1531C110F82}" dt="2021-06-21T11:35:29.940" v="83"/>
          <ac:spMkLst>
            <pc:docMk/>
            <pc:sldMk cId="3256009406" sldId="259"/>
            <ac:spMk id="28" creationId="{40ACA6C3-F2FA-4894-85C1-9FA6051045C5}"/>
          </ac:spMkLst>
        </pc:spChg>
        <pc:spChg chg="add">
          <ac:chgData name="Viktorija Pilibaitienė" userId="S::viktorija.pilibaitiene@kretingalespm.lt::d961c6c1-8b4b-4276-990a-e6d8c56b55cf" providerId="AD" clId="Web-{DFE2EFFC-77B0-4C92-AFB5-B1531C110F82}" dt="2021-06-21T11:35:29.940" v="83"/>
          <ac:spMkLst>
            <pc:docMk/>
            <pc:sldMk cId="3256009406" sldId="259"/>
            <ac:spMk id="30" creationId="{76922BA5-6683-4195-97C3-F3D2A0BB16BD}"/>
          </ac:spMkLst>
        </pc:spChg>
        <pc:spChg chg="add">
          <ac:chgData name="Viktorija Pilibaitienė" userId="S::viktorija.pilibaitiene@kretingalespm.lt::d961c6c1-8b4b-4276-990a-e6d8c56b55cf" providerId="AD" clId="Web-{DFE2EFFC-77B0-4C92-AFB5-B1531C110F82}" dt="2021-06-21T11:35:29.940" v="83"/>
          <ac:spMkLst>
            <pc:docMk/>
            <pc:sldMk cId="3256009406" sldId="259"/>
            <ac:spMk id="32" creationId="{E59169C9-0DBE-4B66-9C16-22A64324AA6C}"/>
          </ac:spMkLst>
        </pc:spChg>
        <pc:spChg chg="add">
          <ac:chgData name="Viktorija Pilibaitienė" userId="S::viktorija.pilibaitiene@kretingalespm.lt::d961c6c1-8b4b-4276-990a-e6d8c56b55cf" providerId="AD" clId="Web-{DFE2EFFC-77B0-4C92-AFB5-B1531C110F82}" dt="2021-06-21T11:35:29.940" v="83"/>
          <ac:spMkLst>
            <pc:docMk/>
            <pc:sldMk cId="3256009406" sldId="259"/>
            <ac:spMk id="34" creationId="{F0457BB4-CED7-4065-8959-D6B51491BBAB}"/>
          </ac:spMkLst>
        </pc:spChg>
        <pc:grpChg chg="add del">
          <ac:chgData name="Viktorija Pilibaitienė" userId="S::viktorija.pilibaitiene@kretingalespm.lt::d961c6c1-8b4b-4276-990a-e6d8c56b55cf" providerId="AD" clId="Web-{DFE2EFFC-77B0-4C92-AFB5-B1531C110F82}" dt="2021-06-21T11:34:59.831" v="75"/>
          <ac:grpSpMkLst>
            <pc:docMk/>
            <pc:sldMk cId="3256009406" sldId="259"/>
            <ac:grpSpMk id="10" creationId="{D4D684F8-91BF-481C-A965-722756A383D0}"/>
          </ac:grpSpMkLst>
        </pc:grpChg>
        <pc:graphicFrameChg chg="add mod modGraphic">
          <ac:chgData name="Viktorija Pilibaitienė" userId="S::viktorija.pilibaitiene@kretingalespm.lt::d961c6c1-8b4b-4276-990a-e6d8c56b55cf" providerId="AD" clId="Web-{DFE2EFFC-77B0-4C92-AFB5-B1531C110F82}" dt="2021-06-21T11:50:39.747" v="164" actId="14100"/>
          <ac:graphicFrameMkLst>
            <pc:docMk/>
            <pc:sldMk cId="3256009406" sldId="259"/>
            <ac:graphicFrameMk id="24" creationId="{C6993052-6BF8-4AB2-86F1-9C87EB01334D}"/>
          </ac:graphicFrameMkLst>
        </pc:graphicFrameChg>
      </pc:sldChg>
      <pc:sldChg chg="addSp delSp modSp new mod setBg">
        <pc:chgData name="Viktorija Pilibaitienė" userId="S::viktorija.pilibaitiene@kretingalespm.lt::d961c6c1-8b4b-4276-990a-e6d8c56b55cf" providerId="AD" clId="Web-{DFE2EFFC-77B0-4C92-AFB5-B1531C110F82}" dt="2021-06-21T12:06:02.788" v="266" actId="20577"/>
        <pc:sldMkLst>
          <pc:docMk/>
          <pc:sldMk cId="1345408291" sldId="260"/>
        </pc:sldMkLst>
        <pc:spChg chg="mod">
          <ac:chgData name="Viktorija Pilibaitienė" userId="S::viktorija.pilibaitiene@kretingalespm.lt::d961c6c1-8b4b-4276-990a-e6d8c56b55cf" providerId="AD" clId="Web-{DFE2EFFC-77B0-4C92-AFB5-B1531C110F82}" dt="2021-06-21T12:06:02.788" v="266" actId="20577"/>
          <ac:spMkLst>
            <pc:docMk/>
            <pc:sldMk cId="1345408291" sldId="260"/>
            <ac:spMk id="2" creationId="{C3C9C303-958B-4ACC-B9D4-80A997A2C26E}"/>
          </ac:spMkLst>
        </pc:spChg>
        <pc:spChg chg="del mod">
          <ac:chgData name="Viktorija Pilibaitienė" userId="S::viktorija.pilibaitiene@kretingalespm.lt::d961c6c1-8b4b-4276-990a-e6d8c56b55cf" providerId="AD" clId="Web-{DFE2EFFC-77B0-4C92-AFB5-B1531C110F82}" dt="2021-06-21T11:49:01.761" v="151"/>
          <ac:spMkLst>
            <pc:docMk/>
            <pc:sldMk cId="1345408291" sldId="260"/>
            <ac:spMk id="3" creationId="{D85C43AC-5075-46C0-A173-9D6949B616BA}"/>
          </ac:spMkLst>
        </pc:spChg>
        <pc:spChg chg="add del">
          <ac:chgData name="Viktorija Pilibaitienė" userId="S::viktorija.pilibaitiene@kretingalespm.lt::d961c6c1-8b4b-4276-990a-e6d8c56b55cf" providerId="AD" clId="Web-{DFE2EFFC-77B0-4C92-AFB5-B1531C110F82}" dt="2021-06-21T11:49:01.761" v="151"/>
          <ac:spMkLst>
            <pc:docMk/>
            <pc:sldMk cId="1345408291" sldId="260"/>
            <ac:spMk id="8" creationId="{C51A08AC-F796-409C-AD97-8B476289EC51}"/>
          </ac:spMkLst>
        </pc:spChg>
        <pc:spChg chg="add">
          <ac:chgData name="Viktorija Pilibaitienė" userId="S::viktorija.pilibaitiene@kretingalespm.lt::d961c6c1-8b4b-4276-990a-e6d8c56b55cf" providerId="AD" clId="Web-{DFE2EFFC-77B0-4C92-AFB5-B1531C110F82}" dt="2021-06-21T11:49:01.761" v="151"/>
          <ac:spMkLst>
            <pc:docMk/>
            <pc:sldMk cId="1345408291" sldId="260"/>
            <ac:spMk id="20" creationId="{40ACA6C3-F2FA-4894-85C1-9FA6051045C5}"/>
          </ac:spMkLst>
        </pc:spChg>
        <pc:spChg chg="add">
          <ac:chgData name="Viktorija Pilibaitienė" userId="S::viktorija.pilibaitiene@kretingalespm.lt::d961c6c1-8b4b-4276-990a-e6d8c56b55cf" providerId="AD" clId="Web-{DFE2EFFC-77B0-4C92-AFB5-B1531C110F82}" dt="2021-06-21T11:49:01.761" v="151"/>
          <ac:spMkLst>
            <pc:docMk/>
            <pc:sldMk cId="1345408291" sldId="260"/>
            <ac:spMk id="22" creationId="{76922BA5-6683-4195-97C3-F3D2A0BB16BD}"/>
          </ac:spMkLst>
        </pc:spChg>
        <pc:spChg chg="add">
          <ac:chgData name="Viktorija Pilibaitienė" userId="S::viktorija.pilibaitiene@kretingalespm.lt::d961c6c1-8b4b-4276-990a-e6d8c56b55cf" providerId="AD" clId="Web-{DFE2EFFC-77B0-4C92-AFB5-B1531C110F82}" dt="2021-06-21T11:49:01.761" v="151"/>
          <ac:spMkLst>
            <pc:docMk/>
            <pc:sldMk cId="1345408291" sldId="260"/>
            <ac:spMk id="24" creationId="{E59169C9-0DBE-4B66-9C16-22A64324AA6C}"/>
          </ac:spMkLst>
        </pc:spChg>
        <pc:spChg chg="add">
          <ac:chgData name="Viktorija Pilibaitienė" userId="S::viktorija.pilibaitiene@kretingalespm.lt::d961c6c1-8b4b-4276-990a-e6d8c56b55cf" providerId="AD" clId="Web-{DFE2EFFC-77B0-4C92-AFB5-B1531C110F82}" dt="2021-06-21T11:49:01.761" v="151"/>
          <ac:spMkLst>
            <pc:docMk/>
            <pc:sldMk cId="1345408291" sldId="260"/>
            <ac:spMk id="26" creationId="{F0457BB4-CED7-4065-8959-D6B51491BBAB}"/>
          </ac:spMkLst>
        </pc:spChg>
        <pc:grpChg chg="add del">
          <ac:chgData name="Viktorija Pilibaitienė" userId="S::viktorija.pilibaitiene@kretingalespm.lt::d961c6c1-8b4b-4276-990a-e6d8c56b55cf" providerId="AD" clId="Web-{DFE2EFFC-77B0-4C92-AFB5-B1531C110F82}" dt="2021-06-21T11:49:01.761" v="151"/>
          <ac:grpSpMkLst>
            <pc:docMk/>
            <pc:sldMk cId="1345408291" sldId="260"/>
            <ac:grpSpMk id="10" creationId="{1E1B312B-4E9A-405C-9CE8-10325438035E}"/>
          </ac:grpSpMkLst>
        </pc:grpChg>
        <pc:graphicFrameChg chg="add mod modGraphic">
          <ac:chgData name="Viktorija Pilibaitienė" userId="S::viktorija.pilibaitiene@kretingalespm.lt::d961c6c1-8b4b-4276-990a-e6d8c56b55cf" providerId="AD" clId="Web-{DFE2EFFC-77B0-4C92-AFB5-B1531C110F82}" dt="2021-06-21T11:51:05.450" v="171" actId="20577"/>
          <ac:graphicFrameMkLst>
            <pc:docMk/>
            <pc:sldMk cId="1345408291" sldId="260"/>
            <ac:graphicFrameMk id="16" creationId="{CA8E603F-987B-4A09-92A7-078CA2B862F2}"/>
          </ac:graphicFrameMkLst>
        </pc:graphicFrameChg>
      </pc:sldChg>
      <pc:sldChg chg="addSp delSp modSp new">
        <pc:chgData name="Viktorija Pilibaitienė" userId="S::viktorija.pilibaitiene@kretingalespm.lt::d961c6c1-8b4b-4276-990a-e6d8c56b55cf" providerId="AD" clId="Web-{DFE2EFFC-77B0-4C92-AFB5-B1531C110F82}" dt="2021-06-21T12:05:54.757" v="265" actId="20577"/>
        <pc:sldMkLst>
          <pc:docMk/>
          <pc:sldMk cId="3066629220" sldId="261"/>
        </pc:sldMkLst>
        <pc:spChg chg="mod">
          <ac:chgData name="Viktorija Pilibaitienė" userId="S::viktorija.pilibaitiene@kretingalespm.lt::d961c6c1-8b4b-4276-990a-e6d8c56b55cf" providerId="AD" clId="Web-{DFE2EFFC-77B0-4C92-AFB5-B1531C110F82}" dt="2021-06-21T12:05:54.757" v="265" actId="20577"/>
          <ac:spMkLst>
            <pc:docMk/>
            <pc:sldMk cId="3066629220" sldId="261"/>
            <ac:spMk id="2" creationId="{43CF1EC9-DC37-41A5-8E0D-6BEEB3750A77}"/>
          </ac:spMkLst>
        </pc:spChg>
        <pc:spChg chg="del">
          <ac:chgData name="Viktorija Pilibaitienė" userId="S::viktorija.pilibaitiene@kretingalespm.lt::d961c6c1-8b4b-4276-990a-e6d8c56b55cf" providerId="AD" clId="Web-{DFE2EFFC-77B0-4C92-AFB5-B1531C110F82}" dt="2021-06-21T11:57:21.501" v="209"/>
          <ac:spMkLst>
            <pc:docMk/>
            <pc:sldMk cId="3066629220" sldId="261"/>
            <ac:spMk id="3" creationId="{750383BB-ED2F-461C-9DAA-573343700020}"/>
          </ac:spMkLst>
        </pc:spChg>
        <pc:picChg chg="add mod ord">
          <ac:chgData name="Viktorija Pilibaitienė" userId="S::viktorija.pilibaitiene@kretingalespm.lt::d961c6c1-8b4b-4276-990a-e6d8c56b55cf" providerId="AD" clId="Web-{DFE2EFFC-77B0-4C92-AFB5-B1531C110F82}" dt="2021-06-21T11:59:10.768" v="224" actId="14100"/>
          <ac:picMkLst>
            <pc:docMk/>
            <pc:sldMk cId="3066629220" sldId="261"/>
            <ac:picMk id="4" creationId="{697A1A4E-0715-4935-83A7-DF23150BD643}"/>
          </ac:picMkLst>
        </pc:picChg>
      </pc:sldChg>
      <pc:sldChg chg="addSp delSp modSp new">
        <pc:chgData name="Viktorija Pilibaitienė" userId="S::viktorija.pilibaitiene@kretingalespm.lt::d961c6c1-8b4b-4276-990a-e6d8c56b55cf" providerId="AD" clId="Web-{DFE2EFFC-77B0-4C92-AFB5-B1531C110F82}" dt="2021-06-21T12:08:39.680" v="293" actId="14100"/>
        <pc:sldMkLst>
          <pc:docMk/>
          <pc:sldMk cId="3738281536" sldId="262"/>
        </pc:sldMkLst>
        <pc:spChg chg="mod">
          <ac:chgData name="Viktorija Pilibaitienė" userId="S::viktorija.pilibaitiene@kretingalespm.lt::d961c6c1-8b4b-4276-990a-e6d8c56b55cf" providerId="AD" clId="Web-{DFE2EFFC-77B0-4C92-AFB5-B1531C110F82}" dt="2021-06-21T12:08:39.680" v="293" actId="14100"/>
          <ac:spMkLst>
            <pc:docMk/>
            <pc:sldMk cId="3738281536" sldId="262"/>
            <ac:spMk id="2" creationId="{6845C101-0D41-4377-86E9-C92AE449D938}"/>
          </ac:spMkLst>
        </pc:spChg>
        <pc:spChg chg="del">
          <ac:chgData name="Viktorija Pilibaitienė" userId="S::viktorija.pilibaitiene@kretingalespm.lt::d961c6c1-8b4b-4276-990a-e6d8c56b55cf" providerId="AD" clId="Web-{DFE2EFFC-77B0-4C92-AFB5-B1531C110F82}" dt="2021-06-21T12:04:51.303" v="252"/>
          <ac:spMkLst>
            <pc:docMk/>
            <pc:sldMk cId="3738281536" sldId="262"/>
            <ac:spMk id="3" creationId="{83921E05-9B6A-4424-ABC9-46E3F1F37A97}"/>
          </ac:spMkLst>
        </pc:spChg>
        <pc:picChg chg="add mod ord">
          <ac:chgData name="Viktorija Pilibaitienė" userId="S::viktorija.pilibaitiene@kretingalespm.lt::d961c6c1-8b4b-4276-990a-e6d8c56b55cf" providerId="AD" clId="Web-{DFE2EFFC-77B0-4C92-AFB5-B1531C110F82}" dt="2021-06-21T12:05:45.007" v="264" actId="1076"/>
          <ac:picMkLst>
            <pc:docMk/>
            <pc:sldMk cId="3738281536" sldId="262"/>
            <ac:picMk id="4" creationId="{9DB19C96-0665-4BFB-A744-B04A77DA788E}"/>
          </ac:picMkLst>
        </pc:picChg>
      </pc:sldChg>
      <pc:sldChg chg="modSp new">
        <pc:chgData name="Viktorija Pilibaitienė" userId="S::viktorija.pilibaitiene@kretingalespm.lt::d961c6c1-8b4b-4276-990a-e6d8c56b55cf" providerId="AD" clId="Web-{DFE2EFFC-77B0-4C92-AFB5-B1531C110F82}" dt="2021-06-21T12:08:50.962" v="303" actId="20577"/>
        <pc:sldMkLst>
          <pc:docMk/>
          <pc:sldMk cId="1182439106" sldId="263"/>
        </pc:sldMkLst>
        <pc:spChg chg="mod">
          <ac:chgData name="Viktorija Pilibaitienė" userId="S::viktorija.pilibaitiene@kretingalespm.lt::d961c6c1-8b4b-4276-990a-e6d8c56b55cf" providerId="AD" clId="Web-{DFE2EFFC-77B0-4C92-AFB5-B1531C110F82}" dt="2021-06-21T12:08:50.962" v="303" actId="20577"/>
          <ac:spMkLst>
            <pc:docMk/>
            <pc:sldMk cId="1182439106" sldId="263"/>
            <ac:spMk id="2" creationId="{27349739-F3EA-4F8B-8B3A-768459249C3B}"/>
          </ac:spMkLst>
        </pc:spChg>
      </pc:sldChg>
      <pc:sldMasterChg chg="del delSldLayout">
        <pc:chgData name="Viktorija Pilibaitienė" userId="S::viktorija.pilibaitiene@kretingalespm.lt::d961c6c1-8b4b-4276-990a-e6d8c56b55cf" providerId="AD" clId="Web-{DFE2EFFC-77B0-4C92-AFB5-B1531C110F82}" dt="2021-06-21T11:25:51.606" v="4"/>
        <pc:sldMasterMkLst>
          <pc:docMk/>
          <pc:sldMasterMk cId="0" sldId="2147483648"/>
        </pc:sldMasterMkLst>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49"/>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50"/>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51"/>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53"/>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54"/>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55"/>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57"/>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59"/>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60"/>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61"/>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62"/>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63"/>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64"/>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65"/>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66"/>
          </pc:sldLayoutMkLst>
        </pc:sldLayoutChg>
        <pc:sldLayoutChg chg="del">
          <pc:chgData name="Viktorija Pilibaitienė" userId="S::viktorija.pilibaitiene@kretingalespm.lt::d961c6c1-8b4b-4276-990a-e6d8c56b55cf" providerId="AD" clId="Web-{DFE2EFFC-77B0-4C92-AFB5-B1531C110F82}" dt="2021-06-21T11:25:51.606" v="4"/>
          <pc:sldLayoutMkLst>
            <pc:docMk/>
            <pc:sldMasterMk cId="0" sldId="2147483648"/>
            <pc:sldLayoutMk cId="0" sldId="2147483667"/>
          </pc:sldLayoutMkLst>
        </pc:sldLayoutChg>
      </pc:sldMasterChg>
      <pc:sldMasterChg chg="add addSldLayout">
        <pc:chgData name="Viktorija Pilibaitienė" userId="S::viktorija.pilibaitiene@kretingalespm.lt::d961c6c1-8b4b-4276-990a-e6d8c56b55cf" providerId="AD" clId="Web-{DFE2EFFC-77B0-4C92-AFB5-B1531C110F82}" dt="2021-06-21T11:25:51.606" v="4"/>
        <pc:sldMasterMkLst>
          <pc:docMk/>
          <pc:sldMasterMk cId="2108180469" sldId="2147483712"/>
        </pc:sldMasterMkLst>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2404082975" sldId="2147483701"/>
          </pc:sldLayoutMkLst>
        </pc:sldLayoutChg>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2724011497" sldId="2147483702"/>
          </pc:sldLayoutMkLst>
        </pc:sldLayoutChg>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161984793" sldId="2147483703"/>
          </pc:sldLayoutMkLst>
        </pc:sldLayoutChg>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3776739681" sldId="2147483704"/>
          </pc:sldLayoutMkLst>
        </pc:sldLayoutChg>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1649755691" sldId="2147483705"/>
          </pc:sldLayoutMkLst>
        </pc:sldLayoutChg>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3070117837" sldId="2147483706"/>
          </pc:sldLayoutMkLst>
        </pc:sldLayoutChg>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248413915" sldId="2147483707"/>
          </pc:sldLayoutMkLst>
        </pc:sldLayoutChg>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686112231" sldId="2147483708"/>
          </pc:sldLayoutMkLst>
        </pc:sldLayoutChg>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75859475" sldId="2147483709"/>
          </pc:sldLayoutMkLst>
        </pc:sldLayoutChg>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3316488990" sldId="2147483710"/>
          </pc:sldLayoutMkLst>
        </pc:sldLayoutChg>
        <pc:sldLayoutChg chg="add">
          <pc:chgData name="Viktorija Pilibaitienė" userId="S::viktorija.pilibaitiene@kretingalespm.lt::d961c6c1-8b4b-4276-990a-e6d8c56b55cf" providerId="AD" clId="Web-{DFE2EFFC-77B0-4C92-AFB5-B1531C110F82}" dt="2021-06-21T11:25:51.606" v="4"/>
          <pc:sldLayoutMkLst>
            <pc:docMk/>
            <pc:sldMasterMk cId="2108180469" sldId="2147483712"/>
            <pc:sldLayoutMk cId="2483431348" sldId="2147483711"/>
          </pc:sldLayoutMkLst>
        </pc:sldLayoutChg>
      </pc:sldMasterChg>
    </pc:docChg>
  </pc:docChgLst>
  <pc:docChgLst>
    <pc:chgData name="Viktorija Pilibaitienė" userId="S::viktorija.pilibaitiene@kretingalespm.lt::d961c6c1-8b4b-4276-990a-e6d8c56b55cf" providerId="AD" clId="Web-{771DBDFF-98E2-57FE-63A0-F3121817AB85}"/>
    <pc:docChg chg="addSld delSld modSld">
      <pc:chgData name="Viktorija Pilibaitienė" userId="S::viktorija.pilibaitiene@kretingalespm.lt::d961c6c1-8b4b-4276-990a-e6d8c56b55cf" providerId="AD" clId="Web-{771DBDFF-98E2-57FE-63A0-F3121817AB85}" dt="2021-06-21T12:33:54.006" v="226" actId="14100"/>
      <pc:docMkLst>
        <pc:docMk/>
      </pc:docMkLst>
      <pc:sldChg chg="addSp delSp modSp">
        <pc:chgData name="Viktorija Pilibaitienė" userId="S::viktorija.pilibaitiene@kretingalespm.lt::d961c6c1-8b4b-4276-990a-e6d8c56b55cf" providerId="AD" clId="Web-{771DBDFF-98E2-57FE-63A0-F3121817AB85}" dt="2021-06-21T12:11:50.804" v="7" actId="14100"/>
        <pc:sldMkLst>
          <pc:docMk/>
          <pc:sldMk cId="1182439106" sldId="263"/>
        </pc:sldMkLst>
        <pc:spChg chg="del">
          <ac:chgData name="Viktorija Pilibaitienė" userId="S::viktorija.pilibaitiene@kretingalespm.lt::d961c6c1-8b4b-4276-990a-e6d8c56b55cf" providerId="AD" clId="Web-{771DBDFF-98E2-57FE-63A0-F3121817AB85}" dt="2021-06-21T12:11:17.757" v="0"/>
          <ac:spMkLst>
            <pc:docMk/>
            <pc:sldMk cId="1182439106" sldId="263"/>
            <ac:spMk id="3" creationId="{C4C15B0F-1B45-4CAF-989F-9BA389E2C22A}"/>
          </ac:spMkLst>
        </pc:spChg>
        <pc:picChg chg="add mod ord">
          <ac:chgData name="Viktorija Pilibaitienė" userId="S::viktorija.pilibaitiene@kretingalespm.lt::d961c6c1-8b4b-4276-990a-e6d8c56b55cf" providerId="AD" clId="Web-{771DBDFF-98E2-57FE-63A0-F3121817AB85}" dt="2021-06-21T12:11:50.804" v="7" actId="14100"/>
          <ac:picMkLst>
            <pc:docMk/>
            <pc:sldMk cId="1182439106" sldId="263"/>
            <ac:picMk id="4" creationId="{289DF5AC-FBB5-4398-A73E-C94B14645034}"/>
          </ac:picMkLst>
        </pc:picChg>
      </pc:sldChg>
      <pc:sldChg chg="addSp delSp modSp new del mod setBg">
        <pc:chgData name="Viktorija Pilibaitienė" userId="S::viktorija.pilibaitiene@kretingalespm.lt::d961c6c1-8b4b-4276-990a-e6d8c56b55cf" providerId="AD" clId="Web-{771DBDFF-98E2-57FE-63A0-F3121817AB85}" dt="2021-06-21T12:14:19.915" v="24"/>
        <pc:sldMkLst>
          <pc:docMk/>
          <pc:sldMk cId="1479361002" sldId="264"/>
        </pc:sldMkLst>
        <pc:spChg chg="mod">
          <ac:chgData name="Viktorija Pilibaitienė" userId="S::viktorija.pilibaitiene@kretingalespm.lt::d961c6c1-8b4b-4276-990a-e6d8c56b55cf" providerId="AD" clId="Web-{771DBDFF-98E2-57FE-63A0-F3121817AB85}" dt="2021-06-21T12:14:00.321" v="17"/>
          <ac:spMkLst>
            <pc:docMk/>
            <pc:sldMk cId="1479361002" sldId="264"/>
            <ac:spMk id="2" creationId="{7AD5F8D9-34A7-459D-AC52-F94A57F28D85}"/>
          </ac:spMkLst>
        </pc:spChg>
        <pc:spChg chg="add del mod">
          <ac:chgData name="Viktorija Pilibaitienė" userId="S::viktorija.pilibaitiene@kretingalespm.lt::d961c6c1-8b4b-4276-990a-e6d8c56b55cf" providerId="AD" clId="Web-{771DBDFF-98E2-57FE-63A0-F3121817AB85}" dt="2021-06-21T12:14:16.243" v="23" actId="20577"/>
          <ac:spMkLst>
            <pc:docMk/>
            <pc:sldMk cId="1479361002" sldId="264"/>
            <ac:spMk id="3" creationId="{5E544CCA-25E1-4D45-825F-C531ECF1759F}"/>
          </ac:spMkLst>
        </pc:spChg>
        <pc:spChg chg="add del">
          <ac:chgData name="Viktorija Pilibaitienė" userId="S::viktorija.pilibaitiene@kretingalespm.lt::d961c6c1-8b4b-4276-990a-e6d8c56b55cf" providerId="AD" clId="Web-{771DBDFF-98E2-57FE-63A0-F3121817AB85}" dt="2021-06-21T12:14:00.321" v="17"/>
          <ac:spMkLst>
            <pc:docMk/>
            <pc:sldMk cId="1479361002" sldId="264"/>
            <ac:spMk id="8" creationId="{9B0F7D69-D93C-4C38-A23D-76E000D691CD}"/>
          </ac:spMkLst>
        </pc:spChg>
        <pc:spChg chg="add del">
          <ac:chgData name="Viktorija Pilibaitienė" userId="S::viktorija.pilibaitiene@kretingalespm.lt::d961c6c1-8b4b-4276-990a-e6d8c56b55cf" providerId="AD" clId="Web-{771DBDFF-98E2-57FE-63A0-F3121817AB85}" dt="2021-06-21T12:14:00.321" v="17"/>
          <ac:spMkLst>
            <pc:docMk/>
            <pc:sldMk cId="1479361002" sldId="264"/>
            <ac:spMk id="10" creationId="{8CD419D4-EA9D-42D9-BF62-B07F0B7B672B}"/>
          </ac:spMkLst>
        </pc:spChg>
        <pc:spChg chg="add del">
          <ac:chgData name="Viktorija Pilibaitienė" userId="S::viktorija.pilibaitiene@kretingalespm.lt::d961c6c1-8b4b-4276-990a-e6d8c56b55cf" providerId="AD" clId="Web-{771DBDFF-98E2-57FE-63A0-F3121817AB85}" dt="2021-06-21T12:14:00.321" v="17"/>
          <ac:spMkLst>
            <pc:docMk/>
            <pc:sldMk cId="1479361002" sldId="264"/>
            <ac:spMk id="12" creationId="{1C6FEC9B-9608-4181-A9E5-A1B80E72021C}"/>
          </ac:spMkLst>
        </pc:spChg>
        <pc:spChg chg="add del">
          <ac:chgData name="Viktorija Pilibaitienė" userId="S::viktorija.pilibaitiene@kretingalespm.lt::d961c6c1-8b4b-4276-990a-e6d8c56b55cf" providerId="AD" clId="Web-{771DBDFF-98E2-57FE-63A0-F3121817AB85}" dt="2021-06-21T12:14:00.321" v="17"/>
          <ac:spMkLst>
            <pc:docMk/>
            <pc:sldMk cId="1479361002" sldId="264"/>
            <ac:spMk id="14" creationId="{AB1564ED-F26F-451D-97D6-A6EC3E83FD55}"/>
          </ac:spMkLst>
        </pc:spChg>
        <pc:spChg chg="add del">
          <ac:chgData name="Viktorija Pilibaitienė" userId="S::viktorija.pilibaitiene@kretingalespm.lt::d961c6c1-8b4b-4276-990a-e6d8c56b55cf" providerId="AD" clId="Web-{771DBDFF-98E2-57FE-63A0-F3121817AB85}" dt="2021-06-21T12:14:00.321" v="17"/>
          <ac:spMkLst>
            <pc:docMk/>
            <pc:sldMk cId="1479361002" sldId="264"/>
            <ac:spMk id="16" creationId="{AF50A80E-5DCB-4320-9947-73BF2D6F059F}"/>
          </ac:spMkLst>
        </pc:spChg>
        <pc:spChg chg="add del">
          <ac:chgData name="Viktorija Pilibaitienė" userId="S::viktorija.pilibaitiene@kretingalespm.lt::d961c6c1-8b4b-4276-990a-e6d8c56b55cf" providerId="AD" clId="Web-{771DBDFF-98E2-57FE-63A0-F3121817AB85}" dt="2021-06-21T12:14:00.321" v="17"/>
          <ac:spMkLst>
            <pc:docMk/>
            <pc:sldMk cId="1479361002" sldId="264"/>
            <ac:spMk id="18" creationId="{4E9C9717-43F9-44EA-9215-3F2D15B1C737}"/>
          </ac:spMkLst>
        </pc:spChg>
        <pc:spChg chg="add del">
          <ac:chgData name="Viktorija Pilibaitienė" userId="S::viktorija.pilibaitiene@kretingalespm.lt::d961c6c1-8b4b-4276-990a-e6d8c56b55cf" providerId="AD" clId="Web-{771DBDFF-98E2-57FE-63A0-F3121817AB85}" dt="2021-06-21T12:14:00.321" v="17"/>
          <ac:spMkLst>
            <pc:docMk/>
            <pc:sldMk cId="1479361002" sldId="264"/>
            <ac:spMk id="20" creationId="{E66004D1-3DCE-405F-9046-6DE912409E12}"/>
          </ac:spMkLst>
        </pc:spChg>
        <pc:spChg chg="add del">
          <ac:chgData name="Viktorija Pilibaitienė" userId="S::viktorija.pilibaitiene@kretingalespm.lt::d961c6c1-8b4b-4276-990a-e6d8c56b55cf" providerId="AD" clId="Web-{771DBDFF-98E2-57FE-63A0-F3121817AB85}" dt="2021-06-21T12:14:00.321" v="17"/>
          <ac:spMkLst>
            <pc:docMk/>
            <pc:sldMk cId="1479361002" sldId="264"/>
            <ac:spMk id="22" creationId="{D1319957-918B-4BBC-B357-957813808CDF}"/>
          </ac:spMkLst>
        </pc:spChg>
        <pc:spChg chg="add del">
          <ac:chgData name="Viktorija Pilibaitienė" userId="S::viktorija.pilibaitiene@kretingalespm.lt::d961c6c1-8b4b-4276-990a-e6d8c56b55cf" providerId="AD" clId="Web-{771DBDFF-98E2-57FE-63A0-F3121817AB85}" dt="2021-06-21T12:14:00.321" v="17"/>
          <ac:spMkLst>
            <pc:docMk/>
            <pc:sldMk cId="1479361002" sldId="264"/>
            <ac:spMk id="24" creationId="{0DBF1ABE-8590-450D-BB49-BDDCCF3EEA9E}"/>
          </ac:spMkLst>
        </pc:spChg>
        <pc:grpChg chg="add del">
          <ac:chgData name="Viktorija Pilibaitienė" userId="S::viktorija.pilibaitiene@kretingalespm.lt::d961c6c1-8b4b-4276-990a-e6d8c56b55cf" providerId="AD" clId="Web-{771DBDFF-98E2-57FE-63A0-F3121817AB85}" dt="2021-06-21T12:14:00.321" v="17"/>
          <ac:grpSpMkLst>
            <pc:docMk/>
            <pc:sldMk cId="1479361002" sldId="264"/>
            <ac:grpSpMk id="26" creationId="{7283CB8A-D538-409E-A0AF-2C1F5967C295}"/>
          </ac:grpSpMkLst>
        </pc:grpChg>
      </pc:sldChg>
      <pc:sldChg chg="addSp delSp modSp new mod setBg">
        <pc:chgData name="Viktorija Pilibaitienė" userId="S::viktorija.pilibaitiene@kretingalespm.lt::d961c6c1-8b4b-4276-990a-e6d8c56b55cf" providerId="AD" clId="Web-{771DBDFF-98E2-57FE-63A0-F3121817AB85}" dt="2021-06-21T12:19:17.652" v="83" actId="20577"/>
        <pc:sldMkLst>
          <pc:docMk/>
          <pc:sldMk cId="2877703528" sldId="264"/>
        </pc:sldMkLst>
        <pc:spChg chg="mod">
          <ac:chgData name="Viktorija Pilibaitienė" userId="S::viktorija.pilibaitiene@kretingalespm.lt::d961c6c1-8b4b-4276-990a-e6d8c56b55cf" providerId="AD" clId="Web-{771DBDFF-98E2-57FE-63A0-F3121817AB85}" dt="2021-06-21T12:18:51.605" v="80" actId="1076"/>
          <ac:spMkLst>
            <pc:docMk/>
            <pc:sldMk cId="2877703528" sldId="264"/>
            <ac:spMk id="2" creationId="{08A1ED75-882F-4C04-BDCA-7D950CA505B4}"/>
          </ac:spMkLst>
        </pc:spChg>
        <pc:spChg chg="mod">
          <ac:chgData name="Viktorija Pilibaitienė" userId="S::viktorija.pilibaitiene@kretingalespm.lt::d961c6c1-8b4b-4276-990a-e6d8c56b55cf" providerId="AD" clId="Web-{771DBDFF-98E2-57FE-63A0-F3121817AB85}" dt="2021-06-21T12:19:17.652" v="83" actId="20577"/>
          <ac:spMkLst>
            <pc:docMk/>
            <pc:sldMk cId="2877703528" sldId="264"/>
            <ac:spMk id="3" creationId="{D5D9DE92-3758-48BA-8523-62ECBB589F47}"/>
          </ac:spMkLst>
        </pc:spChg>
        <pc:spChg chg="add del">
          <ac:chgData name="Viktorija Pilibaitienė" userId="S::viktorija.pilibaitiene@kretingalespm.lt::d961c6c1-8b4b-4276-990a-e6d8c56b55cf" providerId="AD" clId="Web-{771DBDFF-98E2-57FE-63A0-F3121817AB85}" dt="2021-06-21T12:17:21.682" v="61"/>
          <ac:spMkLst>
            <pc:docMk/>
            <pc:sldMk cId="2877703528" sldId="264"/>
            <ac:spMk id="8" creationId="{22F24225-0E3A-40A5-A927-CEFC144381AA}"/>
          </ac:spMkLst>
        </pc:spChg>
        <pc:spChg chg="add del">
          <ac:chgData name="Viktorija Pilibaitienė" userId="S::viktorija.pilibaitiene@kretingalespm.lt::d961c6c1-8b4b-4276-990a-e6d8c56b55cf" providerId="AD" clId="Web-{771DBDFF-98E2-57FE-63A0-F3121817AB85}" dt="2021-06-21T12:17:21.682" v="61"/>
          <ac:spMkLst>
            <pc:docMk/>
            <pc:sldMk cId="2877703528" sldId="264"/>
            <ac:spMk id="10" creationId="{5B02B8FB-EF36-4677-B5B5-E9B989F25EBC}"/>
          </ac:spMkLst>
        </pc:spChg>
        <pc:spChg chg="add del">
          <ac:chgData name="Viktorija Pilibaitienė" userId="S::viktorija.pilibaitiene@kretingalespm.lt::d961c6c1-8b4b-4276-990a-e6d8c56b55cf" providerId="AD" clId="Web-{771DBDFF-98E2-57FE-63A0-F3121817AB85}" dt="2021-06-21T12:17:21.682" v="61"/>
          <ac:spMkLst>
            <pc:docMk/>
            <pc:sldMk cId="2877703528" sldId="264"/>
            <ac:spMk id="12" creationId="{BE30D5C6-EC5C-4D78-8689-1B6822BFF71A}"/>
          </ac:spMkLst>
        </pc:spChg>
        <pc:spChg chg="add del">
          <ac:chgData name="Viktorija Pilibaitienė" userId="S::viktorija.pilibaitiene@kretingalespm.lt::d961c6c1-8b4b-4276-990a-e6d8c56b55cf" providerId="AD" clId="Web-{771DBDFF-98E2-57FE-63A0-F3121817AB85}" dt="2021-06-21T12:17:21.682" v="61"/>
          <ac:spMkLst>
            <pc:docMk/>
            <pc:sldMk cId="2877703528" sldId="264"/>
            <ac:spMk id="14" creationId="{12A73499-12A4-4080-B0DE-351867697F87}"/>
          </ac:spMkLst>
        </pc:spChg>
        <pc:spChg chg="add del">
          <ac:chgData name="Viktorija Pilibaitienė" userId="S::viktorija.pilibaitiene@kretingalespm.lt::d961c6c1-8b4b-4276-990a-e6d8c56b55cf" providerId="AD" clId="Web-{771DBDFF-98E2-57FE-63A0-F3121817AB85}" dt="2021-06-21T12:17:21.682" v="61"/>
          <ac:spMkLst>
            <pc:docMk/>
            <pc:sldMk cId="2877703528" sldId="264"/>
            <ac:spMk id="16" creationId="{60A52FE6-BB17-4BE4-BFA1-8896FD7CFABA}"/>
          </ac:spMkLst>
        </pc:spChg>
        <pc:spChg chg="add del">
          <ac:chgData name="Viktorija Pilibaitienė" userId="S::viktorija.pilibaitiene@kretingalespm.lt::d961c6c1-8b4b-4276-990a-e6d8c56b55cf" providerId="AD" clId="Web-{771DBDFF-98E2-57FE-63A0-F3121817AB85}" dt="2021-06-21T12:17:21.682" v="61"/>
          <ac:spMkLst>
            <pc:docMk/>
            <pc:sldMk cId="2877703528" sldId="264"/>
            <ac:spMk id="18" creationId="{A7BBF837-70DD-4FFD-A87C-FAD1F5D8AB4C}"/>
          </ac:spMkLst>
        </pc:spChg>
        <pc:spChg chg="add del">
          <ac:chgData name="Viktorija Pilibaitienė" userId="S::viktorija.pilibaitiene@kretingalespm.lt::d961c6c1-8b4b-4276-990a-e6d8c56b55cf" providerId="AD" clId="Web-{771DBDFF-98E2-57FE-63A0-F3121817AB85}" dt="2021-06-21T12:17:21.682" v="61"/>
          <ac:spMkLst>
            <pc:docMk/>
            <pc:sldMk cId="2877703528" sldId="264"/>
            <ac:spMk id="20" creationId="{CE5EB792-CB0B-44C0-9561-24A263D874DA}"/>
          </ac:spMkLst>
        </pc:spChg>
        <pc:spChg chg="add del">
          <ac:chgData name="Viktorija Pilibaitienė" userId="S::viktorija.pilibaitiene@kretingalespm.lt::d961c6c1-8b4b-4276-990a-e6d8c56b55cf" providerId="AD" clId="Web-{771DBDFF-98E2-57FE-63A0-F3121817AB85}" dt="2021-06-21T12:17:21.682" v="61"/>
          <ac:spMkLst>
            <pc:docMk/>
            <pc:sldMk cId="2877703528" sldId="264"/>
            <ac:spMk id="22" creationId="{C0FB4A96-0FD5-4642-8CE2-57623A3A42D4}"/>
          </ac:spMkLst>
        </pc:spChg>
        <pc:spChg chg="add del">
          <ac:chgData name="Viktorija Pilibaitienė" userId="S::viktorija.pilibaitiene@kretingalespm.lt::d961c6c1-8b4b-4276-990a-e6d8c56b55cf" providerId="AD" clId="Web-{771DBDFF-98E2-57FE-63A0-F3121817AB85}" dt="2021-06-21T12:17:21.682" v="61"/>
          <ac:spMkLst>
            <pc:docMk/>
            <pc:sldMk cId="2877703528" sldId="264"/>
            <ac:spMk id="24" creationId="{593B4D24-F4A8-4141-A20A-E0575D199633}"/>
          </ac:spMkLst>
        </pc:spChg>
        <pc:spChg chg="add">
          <ac:chgData name="Viktorija Pilibaitienė" userId="S::viktorija.pilibaitiene@kretingalespm.lt::d961c6c1-8b4b-4276-990a-e6d8c56b55cf" providerId="AD" clId="Web-{771DBDFF-98E2-57FE-63A0-F3121817AB85}" dt="2021-06-21T12:17:21.682" v="61"/>
          <ac:spMkLst>
            <pc:docMk/>
            <pc:sldMk cId="2877703528" sldId="264"/>
            <ac:spMk id="29" creationId="{593B4D24-F4A8-4141-A20A-E0575D199633}"/>
          </ac:spMkLst>
        </pc:spChg>
        <pc:spChg chg="add del">
          <ac:chgData name="Viktorija Pilibaitienė" userId="S::viktorija.pilibaitiene@kretingalespm.lt::d961c6c1-8b4b-4276-990a-e6d8c56b55cf" providerId="AD" clId="Web-{771DBDFF-98E2-57FE-63A0-F3121817AB85}" dt="2021-06-21T12:17:21.667" v="60"/>
          <ac:spMkLst>
            <pc:docMk/>
            <pc:sldMk cId="2877703528" sldId="264"/>
            <ac:spMk id="32" creationId="{C51A08AC-F796-409C-AD97-8B476289EC51}"/>
          </ac:spMkLst>
        </pc:spChg>
        <pc:grpChg chg="add del">
          <ac:chgData name="Viktorija Pilibaitienė" userId="S::viktorija.pilibaitiene@kretingalespm.lt::d961c6c1-8b4b-4276-990a-e6d8c56b55cf" providerId="AD" clId="Web-{771DBDFF-98E2-57FE-63A0-F3121817AB85}" dt="2021-06-21T12:17:21.682" v="61"/>
          <ac:grpSpMkLst>
            <pc:docMk/>
            <pc:sldMk cId="2877703528" sldId="264"/>
            <ac:grpSpMk id="25" creationId="{6CCEEF8A-4A3A-4B35-AA57-D804767F5AD9}"/>
          </ac:grpSpMkLst>
        </pc:grpChg>
        <pc:grpChg chg="add">
          <ac:chgData name="Viktorija Pilibaitienė" userId="S::viktorija.pilibaitiene@kretingalespm.lt::d961c6c1-8b4b-4276-990a-e6d8c56b55cf" providerId="AD" clId="Web-{771DBDFF-98E2-57FE-63A0-F3121817AB85}" dt="2021-06-21T12:17:21.682" v="61"/>
          <ac:grpSpMkLst>
            <pc:docMk/>
            <pc:sldMk cId="2877703528" sldId="264"/>
            <ac:grpSpMk id="30" creationId="{6CCEEF8A-4A3A-4B35-AA57-D804767F5AD9}"/>
          </ac:grpSpMkLst>
        </pc:grpChg>
        <pc:grpChg chg="add del">
          <ac:chgData name="Viktorija Pilibaitienė" userId="S::viktorija.pilibaitiene@kretingalespm.lt::d961c6c1-8b4b-4276-990a-e6d8c56b55cf" providerId="AD" clId="Web-{771DBDFF-98E2-57FE-63A0-F3121817AB85}" dt="2021-06-21T12:17:21.667" v="60"/>
          <ac:grpSpMkLst>
            <pc:docMk/>
            <pc:sldMk cId="2877703528" sldId="264"/>
            <ac:grpSpMk id="34" creationId="{1E1B312B-4E9A-405C-9CE8-10325438035E}"/>
          </ac:grpSpMkLst>
        </pc:grpChg>
      </pc:sldChg>
      <pc:sldChg chg="addSp modSp new mod setBg">
        <pc:chgData name="Viktorija Pilibaitienė" userId="S::viktorija.pilibaitiene@kretingalespm.lt::d961c6c1-8b4b-4276-990a-e6d8c56b55cf" providerId="AD" clId="Web-{771DBDFF-98E2-57FE-63A0-F3121817AB85}" dt="2021-06-21T12:22:57.421" v="117" actId="1076"/>
        <pc:sldMkLst>
          <pc:docMk/>
          <pc:sldMk cId="3667193336" sldId="265"/>
        </pc:sldMkLst>
        <pc:spChg chg="mod">
          <ac:chgData name="Viktorija Pilibaitienė" userId="S::viktorija.pilibaitiene@kretingalespm.lt::d961c6c1-8b4b-4276-990a-e6d8c56b55cf" providerId="AD" clId="Web-{771DBDFF-98E2-57FE-63A0-F3121817AB85}" dt="2021-06-21T12:22:53.186" v="116" actId="1076"/>
          <ac:spMkLst>
            <pc:docMk/>
            <pc:sldMk cId="3667193336" sldId="265"/>
            <ac:spMk id="2" creationId="{E54C8733-9DD3-4A3B-AD32-CB0C5D7954C0}"/>
          </ac:spMkLst>
        </pc:spChg>
        <pc:spChg chg="mod">
          <ac:chgData name="Viktorija Pilibaitienė" userId="S::viktorija.pilibaitiene@kretingalespm.lt::d961c6c1-8b4b-4276-990a-e6d8c56b55cf" providerId="AD" clId="Web-{771DBDFF-98E2-57FE-63A0-F3121817AB85}" dt="2021-06-21T12:22:57.421" v="117" actId="1076"/>
          <ac:spMkLst>
            <pc:docMk/>
            <pc:sldMk cId="3667193336" sldId="265"/>
            <ac:spMk id="3" creationId="{ABCCE2F4-FC53-4092-922B-07891DA9973A}"/>
          </ac:spMkLst>
        </pc:spChg>
        <pc:spChg chg="add">
          <ac:chgData name="Viktorija Pilibaitienė" userId="S::viktorija.pilibaitiene@kretingalespm.lt::d961c6c1-8b4b-4276-990a-e6d8c56b55cf" providerId="AD" clId="Web-{771DBDFF-98E2-57FE-63A0-F3121817AB85}" dt="2021-06-21T12:21:44.545" v="104"/>
          <ac:spMkLst>
            <pc:docMk/>
            <pc:sldMk cId="3667193336" sldId="265"/>
            <ac:spMk id="8" creationId="{593B4D24-F4A8-4141-A20A-E0575D199633}"/>
          </ac:spMkLst>
        </pc:spChg>
        <pc:grpChg chg="add">
          <ac:chgData name="Viktorija Pilibaitienė" userId="S::viktorija.pilibaitiene@kretingalespm.lt::d961c6c1-8b4b-4276-990a-e6d8c56b55cf" providerId="AD" clId="Web-{771DBDFF-98E2-57FE-63A0-F3121817AB85}" dt="2021-06-21T12:21:44.545" v="104"/>
          <ac:grpSpMkLst>
            <pc:docMk/>
            <pc:sldMk cId="3667193336" sldId="265"/>
            <ac:grpSpMk id="10" creationId="{6CCEEF8A-4A3A-4B35-AA57-D804767F5AD9}"/>
          </ac:grpSpMkLst>
        </pc:grpChg>
      </pc:sldChg>
      <pc:sldChg chg="addSp delSp modSp new mod setBg">
        <pc:chgData name="Viktorija Pilibaitienė" userId="S::viktorija.pilibaitiene@kretingalespm.lt::d961c6c1-8b4b-4276-990a-e6d8c56b55cf" providerId="AD" clId="Web-{771DBDFF-98E2-57FE-63A0-F3121817AB85}" dt="2021-06-21T12:32:37.396" v="209" actId="1076"/>
        <pc:sldMkLst>
          <pc:docMk/>
          <pc:sldMk cId="534384403" sldId="266"/>
        </pc:sldMkLst>
        <pc:spChg chg="mod">
          <ac:chgData name="Viktorija Pilibaitienė" userId="S::viktorija.pilibaitiene@kretingalespm.lt::d961c6c1-8b4b-4276-990a-e6d8c56b55cf" providerId="AD" clId="Web-{771DBDFF-98E2-57FE-63A0-F3121817AB85}" dt="2021-06-21T12:32:37.396" v="209" actId="1076"/>
          <ac:spMkLst>
            <pc:docMk/>
            <pc:sldMk cId="534384403" sldId="266"/>
            <ac:spMk id="2" creationId="{539867C9-B468-49FE-AD19-B54506BC4104}"/>
          </ac:spMkLst>
        </pc:spChg>
        <pc:spChg chg="del mod">
          <ac:chgData name="Viktorija Pilibaitienė" userId="S::viktorija.pilibaitiene@kretingalespm.lt::d961c6c1-8b4b-4276-990a-e6d8c56b55cf" providerId="AD" clId="Web-{771DBDFF-98E2-57FE-63A0-F3121817AB85}" dt="2021-06-21T12:30:26.019" v="188"/>
          <ac:spMkLst>
            <pc:docMk/>
            <pc:sldMk cId="534384403" sldId="266"/>
            <ac:spMk id="3" creationId="{A095528D-868A-48CA-A370-343E240EBC3E}"/>
          </ac:spMkLst>
        </pc:spChg>
        <pc:spChg chg="add del">
          <ac:chgData name="Viktorija Pilibaitienė" userId="S::viktorija.pilibaitiene@kretingalespm.lt::d961c6c1-8b4b-4276-990a-e6d8c56b55cf" providerId="AD" clId="Web-{771DBDFF-98E2-57FE-63A0-F3121817AB85}" dt="2021-06-21T12:30:26.019" v="188"/>
          <ac:spMkLst>
            <pc:docMk/>
            <pc:sldMk cId="534384403" sldId="266"/>
            <ac:spMk id="8" creationId="{C51A08AC-F796-409C-AD97-8B476289EC51}"/>
          </ac:spMkLst>
        </pc:spChg>
        <pc:spChg chg="add">
          <ac:chgData name="Viktorija Pilibaitienė" userId="S::viktorija.pilibaitiene@kretingalespm.lt::d961c6c1-8b4b-4276-990a-e6d8c56b55cf" providerId="AD" clId="Web-{771DBDFF-98E2-57FE-63A0-F3121817AB85}" dt="2021-06-21T12:30:26.019" v="188"/>
          <ac:spMkLst>
            <pc:docMk/>
            <pc:sldMk cId="534384403" sldId="266"/>
            <ac:spMk id="20" creationId="{AC14302F-E955-47D0-A56B-D1D1A6953B51}"/>
          </ac:spMkLst>
        </pc:spChg>
        <pc:grpChg chg="add del">
          <ac:chgData name="Viktorija Pilibaitienė" userId="S::viktorija.pilibaitiene@kretingalespm.lt::d961c6c1-8b4b-4276-990a-e6d8c56b55cf" providerId="AD" clId="Web-{771DBDFF-98E2-57FE-63A0-F3121817AB85}" dt="2021-06-21T12:30:26.019" v="188"/>
          <ac:grpSpMkLst>
            <pc:docMk/>
            <pc:sldMk cId="534384403" sldId="266"/>
            <ac:grpSpMk id="10" creationId="{1E1B312B-4E9A-405C-9CE8-10325438035E}"/>
          </ac:grpSpMkLst>
        </pc:grpChg>
        <pc:grpChg chg="add">
          <ac:chgData name="Viktorija Pilibaitienė" userId="S::viktorija.pilibaitiene@kretingalespm.lt::d961c6c1-8b4b-4276-990a-e6d8c56b55cf" providerId="AD" clId="Web-{771DBDFF-98E2-57FE-63A0-F3121817AB85}" dt="2021-06-21T12:30:26.019" v="188"/>
          <ac:grpSpMkLst>
            <pc:docMk/>
            <pc:sldMk cId="534384403" sldId="266"/>
            <ac:grpSpMk id="22" creationId="{DC310F6C-D8CB-4984-9F9B-BA18C171928E}"/>
          </ac:grpSpMkLst>
        </pc:grpChg>
        <pc:graphicFrameChg chg="add mod modGraphic">
          <ac:chgData name="Viktorija Pilibaitienė" userId="S::viktorija.pilibaitiene@kretingalespm.lt::d961c6c1-8b4b-4276-990a-e6d8c56b55cf" providerId="AD" clId="Web-{771DBDFF-98E2-57FE-63A0-F3121817AB85}" dt="2021-06-21T12:31:18.957" v="196" actId="14100"/>
          <ac:graphicFrameMkLst>
            <pc:docMk/>
            <pc:sldMk cId="534384403" sldId="266"/>
            <ac:graphicFrameMk id="16" creationId="{68F9DC39-90C7-42B5-BE0A-8AD9E3E7B384}"/>
          </ac:graphicFrameMkLst>
        </pc:graphicFrameChg>
      </pc:sldChg>
      <pc:sldChg chg="addSp delSp modSp new mod setBg">
        <pc:chgData name="Viktorija Pilibaitienė" userId="S::viktorija.pilibaitiene@kretingalespm.lt::d961c6c1-8b4b-4276-990a-e6d8c56b55cf" providerId="AD" clId="Web-{771DBDFF-98E2-57FE-63A0-F3121817AB85}" dt="2021-06-21T12:33:54.006" v="226" actId="14100"/>
        <pc:sldMkLst>
          <pc:docMk/>
          <pc:sldMk cId="3887165455" sldId="267"/>
        </pc:sldMkLst>
        <pc:spChg chg="mod">
          <ac:chgData name="Viktorija Pilibaitienė" userId="S::viktorija.pilibaitiene@kretingalespm.lt::d961c6c1-8b4b-4276-990a-e6d8c56b55cf" providerId="AD" clId="Web-{771DBDFF-98E2-57FE-63A0-F3121817AB85}" dt="2021-06-21T12:33:25.287" v="220" actId="1076"/>
          <ac:spMkLst>
            <pc:docMk/>
            <pc:sldMk cId="3887165455" sldId="267"/>
            <ac:spMk id="2" creationId="{11D104D1-2221-4F06-8AFF-3F9320271183}"/>
          </ac:spMkLst>
        </pc:spChg>
        <pc:spChg chg="del mod">
          <ac:chgData name="Viktorija Pilibaitienė" userId="S::viktorija.pilibaitiene@kretingalespm.lt::d961c6c1-8b4b-4276-990a-e6d8c56b55cf" providerId="AD" clId="Web-{771DBDFF-98E2-57FE-63A0-F3121817AB85}" dt="2021-06-21T12:30:18.222" v="187"/>
          <ac:spMkLst>
            <pc:docMk/>
            <pc:sldMk cId="3887165455" sldId="267"/>
            <ac:spMk id="3" creationId="{69CBB30D-BC49-4D51-B5D4-8BD5E945962D}"/>
          </ac:spMkLst>
        </pc:spChg>
        <pc:spChg chg="add del">
          <ac:chgData name="Viktorija Pilibaitienė" userId="S::viktorija.pilibaitiene@kretingalespm.lt::d961c6c1-8b4b-4276-990a-e6d8c56b55cf" providerId="AD" clId="Web-{771DBDFF-98E2-57FE-63A0-F3121817AB85}" dt="2021-06-21T12:30:18.222" v="187"/>
          <ac:spMkLst>
            <pc:docMk/>
            <pc:sldMk cId="3887165455" sldId="267"/>
            <ac:spMk id="8" creationId="{C51A08AC-F796-409C-AD97-8B476289EC51}"/>
          </ac:spMkLst>
        </pc:spChg>
        <pc:spChg chg="add">
          <ac:chgData name="Viktorija Pilibaitienė" userId="S::viktorija.pilibaitiene@kretingalespm.lt::d961c6c1-8b4b-4276-990a-e6d8c56b55cf" providerId="AD" clId="Web-{771DBDFF-98E2-57FE-63A0-F3121817AB85}" dt="2021-06-21T12:30:18.222" v="187"/>
          <ac:spMkLst>
            <pc:docMk/>
            <pc:sldMk cId="3887165455" sldId="267"/>
            <ac:spMk id="20" creationId="{AC14302F-E955-47D0-A56B-D1D1A6953B51}"/>
          </ac:spMkLst>
        </pc:spChg>
        <pc:grpChg chg="add del">
          <ac:chgData name="Viktorija Pilibaitienė" userId="S::viktorija.pilibaitiene@kretingalespm.lt::d961c6c1-8b4b-4276-990a-e6d8c56b55cf" providerId="AD" clId="Web-{771DBDFF-98E2-57FE-63A0-F3121817AB85}" dt="2021-06-21T12:30:18.222" v="187"/>
          <ac:grpSpMkLst>
            <pc:docMk/>
            <pc:sldMk cId="3887165455" sldId="267"/>
            <ac:grpSpMk id="10" creationId="{1E1B312B-4E9A-405C-9CE8-10325438035E}"/>
          </ac:grpSpMkLst>
        </pc:grpChg>
        <pc:grpChg chg="add">
          <ac:chgData name="Viktorija Pilibaitienė" userId="S::viktorija.pilibaitiene@kretingalespm.lt::d961c6c1-8b4b-4276-990a-e6d8c56b55cf" providerId="AD" clId="Web-{771DBDFF-98E2-57FE-63A0-F3121817AB85}" dt="2021-06-21T12:30:18.222" v="187"/>
          <ac:grpSpMkLst>
            <pc:docMk/>
            <pc:sldMk cId="3887165455" sldId="267"/>
            <ac:grpSpMk id="22" creationId="{DC310F6C-D8CB-4984-9F9B-BA18C171928E}"/>
          </ac:grpSpMkLst>
        </pc:grpChg>
        <pc:graphicFrameChg chg="add mod modGraphic">
          <ac:chgData name="Viktorija Pilibaitienė" userId="S::viktorija.pilibaitiene@kretingalespm.lt::d961c6c1-8b4b-4276-990a-e6d8c56b55cf" providerId="AD" clId="Web-{771DBDFF-98E2-57FE-63A0-F3121817AB85}" dt="2021-06-21T12:33:54.006" v="226" actId="14100"/>
          <ac:graphicFrameMkLst>
            <pc:docMk/>
            <pc:sldMk cId="3887165455" sldId="267"/>
            <ac:graphicFrameMk id="16" creationId="{611C2202-A67B-40A7-9770-18908B1FD46A}"/>
          </ac:graphicFrameMkLst>
        </pc:graphicFrameChg>
      </pc:sldChg>
    </pc:docChg>
  </pc:docChgLst>
  <pc:docChgLst>
    <pc:chgData name="Viktorija Pilibaitienė" userId="S::viktorija.pilibaitiene@kretingalespm.lt::d961c6c1-8b4b-4276-990a-e6d8c56b55cf" providerId="AD" clId="Web-{1AA8ED0D-62F0-E212-6116-37C4E23A53A5}"/>
    <pc:docChg chg="addSld modSld">
      <pc:chgData name="Viktorija Pilibaitienė" userId="S::viktorija.pilibaitiene@kretingalespm.lt::d961c6c1-8b4b-4276-990a-e6d8c56b55cf" providerId="AD" clId="Web-{1AA8ED0D-62F0-E212-6116-37C4E23A53A5}" dt="2022-12-06T17:31:45.856" v="1730" actId="14100"/>
      <pc:docMkLst>
        <pc:docMk/>
      </pc:docMkLst>
      <pc:sldChg chg="modSp">
        <pc:chgData name="Viktorija Pilibaitienė" userId="S::viktorija.pilibaitiene@kretingalespm.lt::d961c6c1-8b4b-4276-990a-e6d8c56b55cf" providerId="AD" clId="Web-{1AA8ED0D-62F0-E212-6116-37C4E23A53A5}" dt="2022-12-06T15:35:44.028" v="208" actId="20577"/>
        <pc:sldMkLst>
          <pc:docMk/>
          <pc:sldMk cId="1873208075" sldId="287"/>
        </pc:sldMkLst>
        <pc:spChg chg="mod">
          <ac:chgData name="Viktorija Pilibaitienė" userId="S::viktorija.pilibaitiene@kretingalespm.lt::d961c6c1-8b4b-4276-990a-e6d8c56b55cf" providerId="AD" clId="Web-{1AA8ED0D-62F0-E212-6116-37C4E23A53A5}" dt="2022-12-06T15:35:44.028" v="208" actId="20577"/>
          <ac:spMkLst>
            <pc:docMk/>
            <pc:sldMk cId="1873208075" sldId="287"/>
            <ac:spMk id="3" creationId="{0FC3CE61-25DB-1DCE-426B-D9CA2B3319BE}"/>
          </ac:spMkLst>
        </pc:spChg>
      </pc:sldChg>
      <pc:sldChg chg="modSp">
        <pc:chgData name="Viktorija Pilibaitienė" userId="S::viktorija.pilibaitiene@kretingalespm.lt::d961c6c1-8b4b-4276-990a-e6d8c56b55cf" providerId="AD" clId="Web-{1AA8ED0D-62F0-E212-6116-37C4E23A53A5}" dt="2022-12-06T16:41:41.400" v="966" actId="20577"/>
        <pc:sldMkLst>
          <pc:docMk/>
          <pc:sldMk cId="1210782021" sldId="295"/>
        </pc:sldMkLst>
        <pc:spChg chg="mod">
          <ac:chgData name="Viktorija Pilibaitienė" userId="S::viktorija.pilibaitiene@kretingalespm.lt::d961c6c1-8b4b-4276-990a-e6d8c56b55cf" providerId="AD" clId="Web-{1AA8ED0D-62F0-E212-6116-37C4E23A53A5}" dt="2022-12-06T16:41:41.400" v="966" actId="20577"/>
          <ac:spMkLst>
            <pc:docMk/>
            <pc:sldMk cId="1210782021" sldId="295"/>
            <ac:spMk id="6" creationId="{34CC5E8E-6057-7A57-569E-6B6B7BBF9A8A}"/>
          </ac:spMkLst>
        </pc:spChg>
      </pc:sldChg>
      <pc:sldChg chg="modSp">
        <pc:chgData name="Viktorija Pilibaitienė" userId="S::viktorija.pilibaitiene@kretingalespm.lt::d961c6c1-8b4b-4276-990a-e6d8c56b55cf" providerId="AD" clId="Web-{1AA8ED0D-62F0-E212-6116-37C4E23A53A5}" dt="2022-12-06T17:13:30.113" v="1376" actId="14100"/>
        <pc:sldMkLst>
          <pc:docMk/>
          <pc:sldMk cId="1179463675" sldId="306"/>
        </pc:sldMkLst>
        <pc:spChg chg="mod">
          <ac:chgData name="Viktorija Pilibaitienė" userId="S::viktorija.pilibaitiene@kretingalespm.lt::d961c6c1-8b4b-4276-990a-e6d8c56b55cf" providerId="AD" clId="Web-{1AA8ED0D-62F0-E212-6116-37C4E23A53A5}" dt="2022-12-06T17:13:30.113" v="1376" actId="14100"/>
          <ac:spMkLst>
            <pc:docMk/>
            <pc:sldMk cId="1179463675" sldId="306"/>
            <ac:spMk id="3" creationId="{A57D5E3C-FD40-F0F9-CCA8-92090E8B6299}"/>
          </ac:spMkLst>
        </pc:spChg>
      </pc:sldChg>
      <pc:sldChg chg="modSp add replId">
        <pc:chgData name="Viktorija Pilibaitienė" userId="S::viktorija.pilibaitiene@kretingalespm.lt::d961c6c1-8b4b-4276-990a-e6d8c56b55cf" providerId="AD" clId="Web-{1AA8ED0D-62F0-E212-6116-37C4E23A53A5}" dt="2022-12-06T15:39:59.735" v="326" actId="20577"/>
        <pc:sldMkLst>
          <pc:docMk/>
          <pc:sldMk cId="958473146" sldId="309"/>
        </pc:sldMkLst>
        <pc:spChg chg="mod">
          <ac:chgData name="Viktorija Pilibaitienė" userId="S::viktorija.pilibaitiene@kretingalespm.lt::d961c6c1-8b4b-4276-990a-e6d8c56b55cf" providerId="AD" clId="Web-{1AA8ED0D-62F0-E212-6116-37C4E23A53A5}" dt="2022-12-06T15:39:59.735" v="326" actId="20577"/>
          <ac:spMkLst>
            <pc:docMk/>
            <pc:sldMk cId="958473146" sldId="309"/>
            <ac:spMk id="3" creationId="{0FC3CE61-25DB-1DCE-426B-D9CA2B3319BE}"/>
          </ac:spMkLst>
        </pc:spChg>
      </pc:sldChg>
      <pc:sldChg chg="modSp add replId">
        <pc:chgData name="Viktorija Pilibaitienė" userId="S::viktorija.pilibaitiene@kretingalespm.lt::d961c6c1-8b4b-4276-990a-e6d8c56b55cf" providerId="AD" clId="Web-{1AA8ED0D-62F0-E212-6116-37C4E23A53A5}" dt="2022-12-06T15:44:53.850" v="506" actId="20577"/>
        <pc:sldMkLst>
          <pc:docMk/>
          <pc:sldMk cId="148603353" sldId="310"/>
        </pc:sldMkLst>
        <pc:spChg chg="mod">
          <ac:chgData name="Viktorija Pilibaitienė" userId="S::viktorija.pilibaitiene@kretingalespm.lt::d961c6c1-8b4b-4276-990a-e6d8c56b55cf" providerId="AD" clId="Web-{1AA8ED0D-62F0-E212-6116-37C4E23A53A5}" dt="2022-12-06T15:44:53.850" v="506" actId="20577"/>
          <ac:spMkLst>
            <pc:docMk/>
            <pc:sldMk cId="148603353" sldId="310"/>
            <ac:spMk id="3" creationId="{0FC3CE61-25DB-1DCE-426B-D9CA2B3319BE}"/>
          </ac:spMkLst>
        </pc:spChg>
      </pc:sldChg>
      <pc:sldChg chg="modSp add replId">
        <pc:chgData name="Viktorija Pilibaitienė" userId="S::viktorija.pilibaitiene@kretingalespm.lt::d961c6c1-8b4b-4276-990a-e6d8c56b55cf" providerId="AD" clId="Web-{1AA8ED0D-62F0-E212-6116-37C4E23A53A5}" dt="2022-12-06T15:50:49.799" v="738" actId="20577"/>
        <pc:sldMkLst>
          <pc:docMk/>
          <pc:sldMk cId="143014160" sldId="311"/>
        </pc:sldMkLst>
        <pc:spChg chg="mod">
          <ac:chgData name="Viktorija Pilibaitienė" userId="S::viktorija.pilibaitiene@kretingalespm.lt::d961c6c1-8b4b-4276-990a-e6d8c56b55cf" providerId="AD" clId="Web-{1AA8ED0D-62F0-E212-6116-37C4E23A53A5}" dt="2022-12-06T15:50:49.799" v="738" actId="20577"/>
          <ac:spMkLst>
            <pc:docMk/>
            <pc:sldMk cId="143014160" sldId="311"/>
            <ac:spMk id="3" creationId="{0FC3CE61-25DB-1DCE-426B-D9CA2B3319BE}"/>
          </ac:spMkLst>
        </pc:spChg>
      </pc:sldChg>
      <pc:sldChg chg="modSp add replId">
        <pc:chgData name="Viktorija Pilibaitienė" userId="S::viktorija.pilibaitiene@kretingalespm.lt::d961c6c1-8b4b-4276-990a-e6d8c56b55cf" providerId="AD" clId="Web-{1AA8ED0D-62F0-E212-6116-37C4E23A53A5}" dt="2022-12-06T16:45:18.306" v="1067" actId="20577"/>
        <pc:sldMkLst>
          <pc:docMk/>
          <pc:sldMk cId="1394817555" sldId="312"/>
        </pc:sldMkLst>
        <pc:spChg chg="mod">
          <ac:chgData name="Viktorija Pilibaitienė" userId="S::viktorija.pilibaitiene@kretingalespm.lt::d961c6c1-8b4b-4276-990a-e6d8c56b55cf" providerId="AD" clId="Web-{1AA8ED0D-62F0-E212-6116-37C4E23A53A5}" dt="2022-12-06T16:45:18.306" v="1067" actId="20577"/>
          <ac:spMkLst>
            <pc:docMk/>
            <pc:sldMk cId="1394817555" sldId="312"/>
            <ac:spMk id="6" creationId="{34CC5E8E-6057-7A57-569E-6B6B7BBF9A8A}"/>
          </ac:spMkLst>
        </pc:spChg>
      </pc:sldChg>
      <pc:sldChg chg="modSp add replId">
        <pc:chgData name="Viktorija Pilibaitienė" userId="S::viktorija.pilibaitiene@kretingalespm.lt::d961c6c1-8b4b-4276-990a-e6d8c56b55cf" providerId="AD" clId="Web-{1AA8ED0D-62F0-E212-6116-37C4E23A53A5}" dt="2022-12-06T17:31:45.856" v="1730" actId="14100"/>
        <pc:sldMkLst>
          <pc:docMk/>
          <pc:sldMk cId="857542168" sldId="313"/>
        </pc:sldMkLst>
        <pc:spChg chg="mod">
          <ac:chgData name="Viktorija Pilibaitienė" userId="S::viktorija.pilibaitiene@kretingalespm.lt::d961c6c1-8b4b-4276-990a-e6d8c56b55cf" providerId="AD" clId="Web-{1AA8ED0D-62F0-E212-6116-37C4E23A53A5}" dt="2022-12-06T17:31:45.856" v="1730" actId="14100"/>
          <ac:spMkLst>
            <pc:docMk/>
            <pc:sldMk cId="857542168" sldId="313"/>
            <ac:spMk id="3" creationId="{A57D5E3C-FD40-F0F9-CCA8-92090E8B6299}"/>
          </ac:spMkLst>
        </pc:spChg>
      </pc:sldChg>
    </pc:docChg>
  </pc:docChgLst>
  <pc:docChgLst>
    <pc:chgData name="Viktorija Pilibaitienė" userId="S::viktorija.pilibaitiene@kretingalespm.lt::d961c6c1-8b4b-4276-990a-e6d8c56b55cf" providerId="AD" clId="Web-{C894ED8F-4984-E2FA-8835-8B421F111E1F}"/>
    <pc:docChg chg="addSld modSld modMainMaster">
      <pc:chgData name="Viktorija Pilibaitienė" userId="S::viktorija.pilibaitiene@kretingalespm.lt::d961c6c1-8b4b-4276-990a-e6d8c56b55cf" providerId="AD" clId="Web-{C894ED8F-4984-E2FA-8835-8B421F111E1F}" dt="2021-06-21T17:00:56.588" v="530" actId="14100"/>
      <pc:docMkLst>
        <pc:docMk/>
      </pc:docMkLst>
      <pc:sldChg chg="modTransition">
        <pc:chgData name="Viktorija Pilibaitienė" userId="S::viktorija.pilibaitiene@kretingalespm.lt::d961c6c1-8b4b-4276-990a-e6d8c56b55cf" providerId="AD" clId="Web-{C894ED8F-4984-E2FA-8835-8B421F111E1F}" dt="2021-06-21T15:38:26.571" v="117"/>
        <pc:sldMkLst>
          <pc:docMk/>
          <pc:sldMk cId="521040635" sldId="256"/>
        </pc:sldMkLst>
      </pc:sldChg>
      <pc:sldChg chg="modSp modTransition">
        <pc:chgData name="Viktorija Pilibaitienė" userId="S::viktorija.pilibaitiene@kretingalespm.lt::d961c6c1-8b4b-4276-990a-e6d8c56b55cf" providerId="AD" clId="Web-{C894ED8F-4984-E2FA-8835-8B421F111E1F}" dt="2021-06-21T15:38:26.571" v="117"/>
        <pc:sldMkLst>
          <pc:docMk/>
          <pc:sldMk cId="4263032760" sldId="257"/>
        </pc:sldMkLst>
        <pc:spChg chg="mod">
          <ac:chgData name="Viktorija Pilibaitienė" userId="S::viktorija.pilibaitiene@kretingalespm.lt::d961c6c1-8b4b-4276-990a-e6d8c56b55cf" providerId="AD" clId="Web-{C894ED8F-4984-E2FA-8835-8B421F111E1F}" dt="2021-06-21T15:24:26.517" v="5" actId="14100"/>
          <ac:spMkLst>
            <pc:docMk/>
            <pc:sldMk cId="4263032760" sldId="257"/>
            <ac:spMk id="3" creationId="{70742D76-F36D-4612-8ABD-EFFAF01CFB38}"/>
          </ac:spMkLst>
        </pc:spChg>
      </pc:sldChg>
      <pc:sldChg chg="modTransition">
        <pc:chgData name="Viktorija Pilibaitienė" userId="S::viktorija.pilibaitiene@kretingalespm.lt::d961c6c1-8b4b-4276-990a-e6d8c56b55cf" providerId="AD" clId="Web-{C894ED8F-4984-E2FA-8835-8B421F111E1F}" dt="2021-06-21T15:38:26.571" v="117"/>
        <pc:sldMkLst>
          <pc:docMk/>
          <pc:sldMk cId="317221825" sldId="258"/>
        </pc:sldMkLst>
      </pc:sldChg>
      <pc:sldChg chg="modSp modTransition">
        <pc:chgData name="Viktorija Pilibaitienė" userId="S::viktorija.pilibaitiene@kretingalespm.lt::d961c6c1-8b4b-4276-990a-e6d8c56b55cf" providerId="AD" clId="Web-{C894ED8F-4984-E2FA-8835-8B421F111E1F}" dt="2021-06-21T15:40:40.980" v="120" actId="20577"/>
        <pc:sldMkLst>
          <pc:docMk/>
          <pc:sldMk cId="3256009406" sldId="259"/>
        </pc:sldMkLst>
        <pc:graphicFrameChg chg="mod modGraphic">
          <ac:chgData name="Viktorija Pilibaitienė" userId="S::viktorija.pilibaitiene@kretingalespm.lt::d961c6c1-8b4b-4276-990a-e6d8c56b55cf" providerId="AD" clId="Web-{C894ED8F-4984-E2FA-8835-8B421F111E1F}" dt="2021-06-21T15:40:40.980" v="120" actId="20577"/>
          <ac:graphicFrameMkLst>
            <pc:docMk/>
            <pc:sldMk cId="3256009406" sldId="259"/>
            <ac:graphicFrameMk id="24" creationId="{C6993052-6BF8-4AB2-86F1-9C87EB01334D}"/>
          </ac:graphicFrameMkLst>
        </pc:graphicFrameChg>
      </pc:sldChg>
      <pc:sldChg chg="modSp modTransition">
        <pc:chgData name="Viktorija Pilibaitienė" userId="S::viktorija.pilibaitiene@kretingalespm.lt::d961c6c1-8b4b-4276-990a-e6d8c56b55cf" providerId="AD" clId="Web-{C894ED8F-4984-E2FA-8835-8B421F111E1F}" dt="2021-06-21T15:38:26.571" v="117"/>
        <pc:sldMkLst>
          <pc:docMk/>
          <pc:sldMk cId="1345408291" sldId="260"/>
        </pc:sldMkLst>
        <pc:spChg chg="mod">
          <ac:chgData name="Viktorija Pilibaitienė" userId="S::viktorija.pilibaitiene@kretingalespm.lt::d961c6c1-8b4b-4276-990a-e6d8c56b55cf" providerId="AD" clId="Web-{C894ED8F-4984-E2FA-8835-8B421F111E1F}" dt="2021-06-21T15:25:27.222" v="8" actId="20577"/>
          <ac:spMkLst>
            <pc:docMk/>
            <pc:sldMk cId="1345408291" sldId="260"/>
            <ac:spMk id="2" creationId="{C3C9C303-958B-4ACC-B9D4-80A997A2C26E}"/>
          </ac:spMkLst>
        </pc:spChg>
      </pc:sldChg>
      <pc:sldChg chg="modTransition">
        <pc:chgData name="Viktorija Pilibaitienė" userId="S::viktorija.pilibaitiene@kretingalespm.lt::d961c6c1-8b4b-4276-990a-e6d8c56b55cf" providerId="AD" clId="Web-{C894ED8F-4984-E2FA-8835-8B421F111E1F}" dt="2021-06-21T15:38:26.571" v="117"/>
        <pc:sldMkLst>
          <pc:docMk/>
          <pc:sldMk cId="3066629220" sldId="261"/>
        </pc:sldMkLst>
      </pc:sldChg>
      <pc:sldChg chg="modTransition">
        <pc:chgData name="Viktorija Pilibaitienė" userId="S::viktorija.pilibaitiene@kretingalespm.lt::d961c6c1-8b4b-4276-990a-e6d8c56b55cf" providerId="AD" clId="Web-{C894ED8F-4984-E2FA-8835-8B421F111E1F}" dt="2021-06-21T15:38:26.571" v="117"/>
        <pc:sldMkLst>
          <pc:docMk/>
          <pc:sldMk cId="3738281536" sldId="262"/>
        </pc:sldMkLst>
      </pc:sldChg>
      <pc:sldChg chg="modTransition">
        <pc:chgData name="Viktorija Pilibaitienė" userId="S::viktorija.pilibaitiene@kretingalespm.lt::d961c6c1-8b4b-4276-990a-e6d8c56b55cf" providerId="AD" clId="Web-{C894ED8F-4984-E2FA-8835-8B421F111E1F}" dt="2021-06-21T15:38:26.571" v="117"/>
        <pc:sldMkLst>
          <pc:docMk/>
          <pc:sldMk cId="1182439106" sldId="263"/>
        </pc:sldMkLst>
      </pc:sldChg>
      <pc:sldChg chg="modSp modTransition">
        <pc:chgData name="Viktorija Pilibaitienė" userId="S::viktorija.pilibaitiene@kretingalespm.lt::d961c6c1-8b4b-4276-990a-e6d8c56b55cf" providerId="AD" clId="Web-{C894ED8F-4984-E2FA-8835-8B421F111E1F}" dt="2021-06-21T15:42:24.108" v="134" actId="20577"/>
        <pc:sldMkLst>
          <pc:docMk/>
          <pc:sldMk cId="2877703528" sldId="264"/>
        </pc:sldMkLst>
        <pc:spChg chg="mod">
          <ac:chgData name="Viktorija Pilibaitienė" userId="S::viktorija.pilibaitiene@kretingalespm.lt::d961c6c1-8b4b-4276-990a-e6d8c56b55cf" providerId="AD" clId="Web-{C894ED8F-4984-E2FA-8835-8B421F111E1F}" dt="2021-06-21T15:42:24.108" v="134" actId="20577"/>
          <ac:spMkLst>
            <pc:docMk/>
            <pc:sldMk cId="2877703528" sldId="264"/>
            <ac:spMk id="3" creationId="{D5D9DE92-3758-48BA-8523-62ECBB589F47}"/>
          </ac:spMkLst>
        </pc:spChg>
      </pc:sldChg>
      <pc:sldChg chg="modSp modTransition">
        <pc:chgData name="Viktorija Pilibaitienė" userId="S::viktorija.pilibaitiene@kretingalespm.lt::d961c6c1-8b4b-4276-990a-e6d8c56b55cf" providerId="AD" clId="Web-{C894ED8F-4984-E2FA-8835-8B421F111E1F}" dt="2021-06-21T15:41:53.576" v="130" actId="20577"/>
        <pc:sldMkLst>
          <pc:docMk/>
          <pc:sldMk cId="3667193336" sldId="265"/>
        </pc:sldMkLst>
        <pc:spChg chg="mod">
          <ac:chgData name="Viktorija Pilibaitienė" userId="S::viktorija.pilibaitiene@kretingalespm.lt::d961c6c1-8b4b-4276-990a-e6d8c56b55cf" providerId="AD" clId="Web-{C894ED8F-4984-E2FA-8835-8B421F111E1F}" dt="2021-06-21T15:41:53.576" v="130" actId="20577"/>
          <ac:spMkLst>
            <pc:docMk/>
            <pc:sldMk cId="3667193336" sldId="265"/>
            <ac:spMk id="3" creationId="{ABCCE2F4-FC53-4092-922B-07891DA9973A}"/>
          </ac:spMkLst>
        </pc:spChg>
      </pc:sldChg>
      <pc:sldChg chg="modSp modTransition">
        <pc:chgData name="Viktorija Pilibaitienė" userId="S::viktorija.pilibaitiene@kretingalespm.lt::d961c6c1-8b4b-4276-990a-e6d8c56b55cf" providerId="AD" clId="Web-{C894ED8F-4984-E2FA-8835-8B421F111E1F}" dt="2021-06-21T16:32:58.718" v="450" actId="20577"/>
        <pc:sldMkLst>
          <pc:docMk/>
          <pc:sldMk cId="534384403" sldId="266"/>
        </pc:sldMkLst>
        <pc:spChg chg="mod">
          <ac:chgData name="Viktorija Pilibaitienė" userId="S::viktorija.pilibaitiene@kretingalespm.lt::d961c6c1-8b4b-4276-990a-e6d8c56b55cf" providerId="AD" clId="Web-{C894ED8F-4984-E2FA-8835-8B421F111E1F}" dt="2021-06-21T15:26:40.115" v="22" actId="20577"/>
          <ac:spMkLst>
            <pc:docMk/>
            <pc:sldMk cId="534384403" sldId="266"/>
            <ac:spMk id="2" creationId="{539867C9-B468-49FE-AD19-B54506BC4104}"/>
          </ac:spMkLst>
        </pc:spChg>
        <pc:graphicFrameChg chg="mod modGraphic">
          <ac:chgData name="Viktorija Pilibaitienė" userId="S::viktorija.pilibaitiene@kretingalespm.lt::d961c6c1-8b4b-4276-990a-e6d8c56b55cf" providerId="AD" clId="Web-{C894ED8F-4984-E2FA-8835-8B421F111E1F}" dt="2021-06-21T16:32:58.718" v="450" actId="20577"/>
          <ac:graphicFrameMkLst>
            <pc:docMk/>
            <pc:sldMk cId="534384403" sldId="266"/>
            <ac:graphicFrameMk id="16" creationId="{68F9DC39-90C7-42B5-BE0A-8AD9E3E7B384}"/>
          </ac:graphicFrameMkLst>
        </pc:graphicFrameChg>
      </pc:sldChg>
      <pc:sldChg chg="modSp modTransition">
        <pc:chgData name="Viktorija Pilibaitienė" userId="S::viktorija.pilibaitiene@kretingalespm.lt::d961c6c1-8b4b-4276-990a-e6d8c56b55cf" providerId="AD" clId="Web-{C894ED8F-4984-E2FA-8835-8B421F111E1F}" dt="2021-06-21T15:38:26.571" v="117"/>
        <pc:sldMkLst>
          <pc:docMk/>
          <pc:sldMk cId="3887165455" sldId="267"/>
        </pc:sldMkLst>
        <pc:spChg chg="mod">
          <ac:chgData name="Viktorija Pilibaitienė" userId="S::viktorija.pilibaitiene@kretingalespm.lt::d961c6c1-8b4b-4276-990a-e6d8c56b55cf" providerId="AD" clId="Web-{C894ED8F-4984-E2FA-8835-8B421F111E1F}" dt="2021-06-21T15:26:46.990" v="25" actId="20577"/>
          <ac:spMkLst>
            <pc:docMk/>
            <pc:sldMk cId="3887165455" sldId="267"/>
            <ac:spMk id="2" creationId="{11D104D1-2221-4F06-8AFF-3F9320271183}"/>
          </ac:spMkLst>
        </pc:spChg>
      </pc:sldChg>
      <pc:sldChg chg="addSp delSp modSp new mod modTransition setBg">
        <pc:chgData name="Viktorija Pilibaitienė" userId="S::viktorija.pilibaitiene@kretingalespm.lt::d961c6c1-8b4b-4276-990a-e6d8c56b55cf" providerId="AD" clId="Web-{C894ED8F-4984-E2FA-8835-8B421F111E1F}" dt="2021-06-21T15:38:26.571" v="117"/>
        <pc:sldMkLst>
          <pc:docMk/>
          <pc:sldMk cId="851082221" sldId="268"/>
        </pc:sldMkLst>
        <pc:spChg chg="mod ord">
          <ac:chgData name="Viktorija Pilibaitienė" userId="S::viktorija.pilibaitiene@kretingalespm.lt::d961c6c1-8b4b-4276-990a-e6d8c56b55cf" providerId="AD" clId="Web-{C894ED8F-4984-E2FA-8835-8B421F111E1F}" dt="2021-06-21T15:36:52.302" v="112" actId="20577"/>
          <ac:spMkLst>
            <pc:docMk/>
            <pc:sldMk cId="851082221" sldId="268"/>
            <ac:spMk id="2" creationId="{E2E2E330-3677-451E-B611-FD5E2C8E8E25}"/>
          </ac:spMkLst>
        </pc:spChg>
        <pc:spChg chg="del">
          <ac:chgData name="Viktorija Pilibaitienė" userId="S::viktorija.pilibaitiene@kretingalespm.lt::d961c6c1-8b4b-4276-990a-e6d8c56b55cf" providerId="AD" clId="Web-{C894ED8F-4984-E2FA-8835-8B421F111E1F}" dt="2021-06-21T15:32:41.577" v="27"/>
          <ac:spMkLst>
            <pc:docMk/>
            <pc:sldMk cId="851082221" sldId="268"/>
            <ac:spMk id="3" creationId="{F010E33F-4C7C-42D5-81C5-821214E96084}"/>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9" creationId="{9B0F7D69-D93C-4C38-A23D-76E000D691CD}"/>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11" creationId="{8CD419D4-EA9D-42D9-BF62-B07F0B7B672B}"/>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13" creationId="{1C6FEC9B-9608-4181-A9E5-A1B80E72021C}"/>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15" creationId="{AB1564ED-F26F-451D-97D6-A6EC3E83FD55}"/>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17" creationId="{0CA184B6-3482-4F43-87F0-BC765DCFD8A8}"/>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19" creationId="{6C869923-8380-4244-9548-802C330638A0}"/>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21" creationId="{C06255F2-BC67-4DDE-B34E-AC4BA21838CC}"/>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23" creationId="{55169443-FCCD-4C0A-8C69-18CD3FA0968D}"/>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25" creationId="{AC8EEB0F-BA72-49AC-956F-331B60FDE79E}"/>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27" creationId="{14543B09-440D-4F57-BCB0-A4FCC922D80E}"/>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29" creationId="{0EE80047-1219-42E8-86D3-94F51205039D}"/>
          </ac:spMkLst>
        </pc:spChg>
        <pc:spChg chg="add">
          <ac:chgData name="Viktorija Pilibaitienė" userId="S::viktorija.pilibaitiene@kretingalespm.lt::d961c6c1-8b4b-4276-990a-e6d8c56b55cf" providerId="AD" clId="Web-{C894ED8F-4984-E2FA-8835-8B421F111E1F}" dt="2021-06-21T15:33:37.954" v="56"/>
          <ac:spMkLst>
            <pc:docMk/>
            <pc:sldMk cId="851082221" sldId="268"/>
            <ac:spMk id="31" creationId="{E83B29B1-18A6-4A7A-A498-90E521667991}"/>
          </ac:spMkLst>
        </pc:spChg>
        <pc:picChg chg="add mod ord">
          <ac:chgData name="Viktorija Pilibaitienė" userId="S::viktorija.pilibaitiene@kretingalespm.lt::d961c6c1-8b4b-4276-990a-e6d8c56b55cf" providerId="AD" clId="Web-{C894ED8F-4984-E2FA-8835-8B421F111E1F}" dt="2021-06-21T15:33:37.954" v="56"/>
          <ac:picMkLst>
            <pc:docMk/>
            <pc:sldMk cId="851082221" sldId="268"/>
            <ac:picMk id="4" creationId="{BC1C0EEC-9F47-463B-BF16-A39A2D2F92A9}"/>
          </ac:picMkLst>
        </pc:picChg>
      </pc:sldChg>
      <pc:sldChg chg="addSp delSp modSp new mod setBg">
        <pc:chgData name="Viktorija Pilibaitienė" userId="S::viktorija.pilibaitiene@kretingalespm.lt::d961c6c1-8b4b-4276-990a-e6d8c56b55cf" providerId="AD" clId="Web-{C894ED8F-4984-E2FA-8835-8B421F111E1F}" dt="2021-06-21T17:00:56.588" v="530" actId="14100"/>
        <pc:sldMkLst>
          <pc:docMk/>
          <pc:sldMk cId="1305956842" sldId="269"/>
        </pc:sldMkLst>
        <pc:spChg chg="mod">
          <ac:chgData name="Viktorija Pilibaitienė" userId="S::viktorija.pilibaitiene@kretingalespm.lt::d961c6c1-8b4b-4276-990a-e6d8c56b55cf" providerId="AD" clId="Web-{C894ED8F-4984-E2FA-8835-8B421F111E1F}" dt="2021-06-21T17:00:56.588" v="530" actId="14100"/>
          <ac:spMkLst>
            <pc:docMk/>
            <pc:sldMk cId="1305956842" sldId="269"/>
            <ac:spMk id="2" creationId="{77C1BBC5-57DB-4E08-BCA9-28434353F10A}"/>
          </ac:spMkLst>
        </pc:spChg>
        <pc:spChg chg="del">
          <ac:chgData name="Viktorija Pilibaitienė" userId="S::viktorija.pilibaitiene@kretingalespm.lt::d961c6c1-8b4b-4276-990a-e6d8c56b55cf" providerId="AD" clId="Web-{C894ED8F-4984-E2FA-8835-8B421F111E1F}" dt="2021-06-21T16:54:26.737" v="452"/>
          <ac:spMkLst>
            <pc:docMk/>
            <pc:sldMk cId="1305956842" sldId="269"/>
            <ac:spMk id="3" creationId="{CA9DA286-951B-4D5E-AAF8-4A2E4EA63D3D}"/>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7" creationId="{9B0F7D69-D93C-4C38-A23D-76E000D691CD}"/>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9" creationId="{8CD419D4-EA9D-42D9-BF62-B07F0B7B672B}"/>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11" creationId="{1C6FEC9B-9608-4181-A9E5-A1B80E72021C}"/>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13" creationId="{AB1564ED-F26F-451D-97D6-A6EC3E83FD55}"/>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15" creationId="{AF50A80E-5DCB-4320-9947-73BF2D6F059F}"/>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17" creationId="{4E9C9717-43F9-44EA-9215-3F2D15B1C737}"/>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19" creationId="{E66004D1-3DCE-405F-9046-6DE912409E12}"/>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21" creationId="{D1319957-918B-4BBC-B357-957813808CDF}"/>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23" creationId="{DDE99ED2-38AE-4E6B-A2FB-3BAA4547B62B}"/>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25" creationId="{4C97F85D-676A-4298-AAF0-E24310C53B18}"/>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27" creationId="{D0959612-2EA6-42F1-ACC7-4056201EE23B}"/>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29" creationId="{7DFC4C57-C439-46F0-9EE0-6F81C8812D40}"/>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31" creationId="{26B960AB-5836-43B5-AC34-53FD058C3DFC}"/>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33" creationId="{95DDBD4A-BF51-4611-83F3-040CAD66EFC2}"/>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35" creationId="{45D8E355-AD76-409B-9011-DEB5A739D66B}"/>
          </ac:spMkLst>
        </pc:spChg>
        <pc:spChg chg="add">
          <ac:chgData name="Viktorija Pilibaitienė" userId="S::viktorija.pilibaitiene@kretingalespm.lt::d961c6c1-8b4b-4276-990a-e6d8c56b55cf" providerId="AD" clId="Web-{C894ED8F-4984-E2FA-8835-8B421F111E1F}" dt="2021-06-21T17:00:31.431" v="527"/>
          <ac:spMkLst>
            <pc:docMk/>
            <pc:sldMk cId="1305956842" sldId="269"/>
            <ac:spMk id="37" creationId="{19EED787-814A-4A93-B141-39BF3488BCC1}"/>
          </ac:spMkLst>
        </pc:spChg>
      </pc:sldChg>
      <pc:sldMasterChg chg="modTransition modSldLayout">
        <pc:chgData name="Viktorija Pilibaitienė" userId="S::viktorija.pilibaitiene@kretingalespm.lt::d961c6c1-8b4b-4276-990a-e6d8c56b55cf" providerId="AD" clId="Web-{C894ED8F-4984-E2FA-8835-8B421F111E1F}" dt="2021-06-21T15:38:26.571" v="117"/>
        <pc:sldMasterMkLst>
          <pc:docMk/>
          <pc:sldMasterMk cId="2108180469" sldId="2147483712"/>
        </pc:sldMasterMkLst>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2404082975" sldId="2147483701"/>
          </pc:sldLayoutMkLst>
        </pc:sldLayoutChg>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2724011497" sldId="2147483702"/>
          </pc:sldLayoutMkLst>
        </pc:sldLayoutChg>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161984793" sldId="2147483703"/>
          </pc:sldLayoutMkLst>
        </pc:sldLayoutChg>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3776739681" sldId="2147483704"/>
          </pc:sldLayoutMkLst>
        </pc:sldLayoutChg>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1649755691" sldId="2147483705"/>
          </pc:sldLayoutMkLst>
        </pc:sldLayoutChg>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3070117837" sldId="2147483706"/>
          </pc:sldLayoutMkLst>
        </pc:sldLayoutChg>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248413915" sldId="2147483707"/>
          </pc:sldLayoutMkLst>
        </pc:sldLayoutChg>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686112231" sldId="2147483708"/>
          </pc:sldLayoutMkLst>
        </pc:sldLayoutChg>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75859475" sldId="2147483709"/>
          </pc:sldLayoutMkLst>
        </pc:sldLayoutChg>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3316488990" sldId="2147483710"/>
          </pc:sldLayoutMkLst>
        </pc:sldLayoutChg>
        <pc:sldLayoutChg chg="modTransition">
          <pc:chgData name="Viktorija Pilibaitienė" userId="S::viktorija.pilibaitiene@kretingalespm.lt::d961c6c1-8b4b-4276-990a-e6d8c56b55cf" providerId="AD" clId="Web-{C894ED8F-4984-E2FA-8835-8B421F111E1F}" dt="2021-06-21T15:38:26.571" v="117"/>
          <pc:sldLayoutMkLst>
            <pc:docMk/>
            <pc:sldMasterMk cId="2108180469" sldId="2147483712"/>
            <pc:sldLayoutMk cId="2483431348" sldId="2147483711"/>
          </pc:sldLayoutMkLst>
        </pc:sldLayoutChg>
      </pc:sldMasterChg>
    </pc:docChg>
  </pc:docChgLst>
  <pc:docChgLst>
    <pc:chgData name="Jurgita Alčauskienė" userId="S::direktorius@kretingalespm.lt::ea7f6712-e8dd-4e19-a9b2-797a3211a2d1" providerId="AD" clId="Web-{8AEB2100-CD16-4D86-ACA6-701CDDBD41CB}"/>
    <pc:docChg chg="mod modSld">
      <pc:chgData name="Jurgita Alčauskienė" userId="S::direktorius@kretingalespm.lt::ea7f6712-e8dd-4e19-a9b2-797a3211a2d1" providerId="AD" clId="Web-{8AEB2100-CD16-4D86-ACA6-701CDDBD41CB}" dt="2022-12-06T06:22:10.608" v="44" actId="20577"/>
      <pc:docMkLst>
        <pc:docMk/>
      </pc:docMkLst>
      <pc:sldChg chg="modSp">
        <pc:chgData name="Jurgita Alčauskienė" userId="S::direktorius@kretingalespm.lt::ea7f6712-e8dd-4e19-a9b2-797a3211a2d1" providerId="AD" clId="Web-{8AEB2100-CD16-4D86-ACA6-701CDDBD41CB}" dt="2022-12-06T05:56:56.985" v="0" actId="20577"/>
        <pc:sldMkLst>
          <pc:docMk/>
          <pc:sldMk cId="521040635" sldId="256"/>
        </pc:sldMkLst>
        <pc:spChg chg="mod">
          <ac:chgData name="Jurgita Alčauskienė" userId="S::direktorius@kretingalespm.lt::ea7f6712-e8dd-4e19-a9b2-797a3211a2d1" providerId="AD" clId="Web-{8AEB2100-CD16-4D86-ACA6-701CDDBD41CB}" dt="2022-12-06T05:56:56.985" v="0" actId="20577"/>
          <ac:spMkLst>
            <pc:docMk/>
            <pc:sldMk cId="521040635" sldId="256"/>
            <ac:spMk id="2" creationId="{00000000-0000-0000-0000-000000000000}"/>
          </ac:spMkLst>
        </pc:spChg>
      </pc:sldChg>
      <pc:sldChg chg="addCm">
        <pc:chgData name="Jurgita Alčauskienė" userId="S::direktorius@kretingalespm.lt::ea7f6712-e8dd-4e19-a9b2-797a3211a2d1" providerId="AD" clId="Web-{8AEB2100-CD16-4D86-ACA6-701CDDBD41CB}" dt="2022-12-06T05:57:34.658" v="2"/>
        <pc:sldMkLst>
          <pc:docMk/>
          <pc:sldMk cId="317221825" sldId="258"/>
        </pc:sldMkLst>
      </pc:sldChg>
      <pc:sldChg chg="modSp">
        <pc:chgData name="Jurgita Alčauskienė" userId="S::direktorius@kretingalespm.lt::ea7f6712-e8dd-4e19-a9b2-797a3211a2d1" providerId="AD" clId="Web-{8AEB2100-CD16-4D86-ACA6-701CDDBD41CB}" dt="2022-12-06T05:58:34.832" v="16" actId="20577"/>
        <pc:sldMkLst>
          <pc:docMk/>
          <pc:sldMk cId="3256009406" sldId="259"/>
        </pc:sldMkLst>
        <pc:graphicFrameChg chg="modGraphic">
          <ac:chgData name="Jurgita Alčauskienė" userId="S::direktorius@kretingalespm.lt::ea7f6712-e8dd-4e19-a9b2-797a3211a2d1" providerId="AD" clId="Web-{8AEB2100-CD16-4D86-ACA6-701CDDBD41CB}" dt="2022-12-06T05:58:34.832" v="16" actId="20577"/>
          <ac:graphicFrameMkLst>
            <pc:docMk/>
            <pc:sldMk cId="3256009406" sldId="259"/>
            <ac:graphicFrameMk id="24" creationId="{C6993052-6BF8-4AB2-86F1-9C87EB01334D}"/>
          </ac:graphicFrameMkLst>
        </pc:graphicFrameChg>
      </pc:sldChg>
      <pc:sldChg chg="modSp">
        <pc:chgData name="Jurgita Alčauskienė" userId="S::direktorius@kretingalespm.lt::ea7f6712-e8dd-4e19-a9b2-797a3211a2d1" providerId="AD" clId="Web-{8AEB2100-CD16-4D86-ACA6-701CDDBD41CB}" dt="2022-12-06T05:59:02.285" v="19" actId="20577"/>
        <pc:sldMkLst>
          <pc:docMk/>
          <pc:sldMk cId="534384403" sldId="266"/>
        </pc:sldMkLst>
        <pc:spChg chg="mod">
          <ac:chgData name="Jurgita Alčauskienė" userId="S::direktorius@kretingalespm.lt::ea7f6712-e8dd-4e19-a9b2-797a3211a2d1" providerId="AD" clId="Web-{8AEB2100-CD16-4D86-ACA6-701CDDBD41CB}" dt="2022-12-06T05:59:02.285" v="19" actId="20577"/>
          <ac:spMkLst>
            <pc:docMk/>
            <pc:sldMk cId="534384403" sldId="266"/>
            <ac:spMk id="2" creationId="{539867C9-B468-49FE-AD19-B54506BC4104}"/>
          </ac:spMkLst>
        </pc:spChg>
      </pc:sldChg>
      <pc:sldChg chg="modSp">
        <pc:chgData name="Jurgita Alčauskienė" userId="S::direktorius@kretingalespm.lt::ea7f6712-e8dd-4e19-a9b2-797a3211a2d1" providerId="AD" clId="Web-{8AEB2100-CD16-4D86-ACA6-701CDDBD41CB}" dt="2022-12-06T06:01:20.087" v="20" actId="20577"/>
        <pc:sldMkLst>
          <pc:docMk/>
          <pc:sldMk cId="40462929" sldId="270"/>
        </pc:sldMkLst>
        <pc:spChg chg="mod">
          <ac:chgData name="Jurgita Alčauskienė" userId="S::direktorius@kretingalespm.lt::ea7f6712-e8dd-4e19-a9b2-797a3211a2d1" providerId="AD" clId="Web-{8AEB2100-CD16-4D86-ACA6-701CDDBD41CB}" dt="2022-12-06T06:01:20.087" v="20" actId="20577"/>
          <ac:spMkLst>
            <pc:docMk/>
            <pc:sldMk cId="40462929" sldId="270"/>
            <ac:spMk id="3" creationId="{08314E48-3283-FCCD-9AE5-98900AD0B3EC}"/>
          </ac:spMkLst>
        </pc:spChg>
      </pc:sldChg>
      <pc:sldChg chg="modSp">
        <pc:chgData name="Jurgita Alčauskienė" userId="S::direktorius@kretingalespm.lt::ea7f6712-e8dd-4e19-a9b2-797a3211a2d1" providerId="AD" clId="Web-{8AEB2100-CD16-4D86-ACA6-701CDDBD41CB}" dt="2022-12-06T06:01:27.963" v="21" actId="20577"/>
        <pc:sldMkLst>
          <pc:docMk/>
          <pc:sldMk cId="1539089070" sldId="271"/>
        </pc:sldMkLst>
        <pc:spChg chg="mod">
          <ac:chgData name="Jurgita Alčauskienė" userId="S::direktorius@kretingalespm.lt::ea7f6712-e8dd-4e19-a9b2-797a3211a2d1" providerId="AD" clId="Web-{8AEB2100-CD16-4D86-ACA6-701CDDBD41CB}" dt="2022-12-06T06:01:27.963" v="21" actId="20577"/>
          <ac:spMkLst>
            <pc:docMk/>
            <pc:sldMk cId="1539089070" sldId="271"/>
            <ac:spMk id="3" creationId="{08314E48-3283-FCCD-9AE5-98900AD0B3EC}"/>
          </ac:spMkLst>
        </pc:spChg>
      </pc:sldChg>
      <pc:sldChg chg="modSp">
        <pc:chgData name="Jurgita Alčauskienė" userId="S::direktorius@kretingalespm.lt::ea7f6712-e8dd-4e19-a9b2-797a3211a2d1" providerId="AD" clId="Web-{8AEB2100-CD16-4D86-ACA6-701CDDBD41CB}" dt="2022-12-06T06:01:35.338" v="22" actId="20577"/>
        <pc:sldMkLst>
          <pc:docMk/>
          <pc:sldMk cId="515395657" sldId="272"/>
        </pc:sldMkLst>
        <pc:spChg chg="mod">
          <ac:chgData name="Jurgita Alčauskienė" userId="S::direktorius@kretingalespm.lt::ea7f6712-e8dd-4e19-a9b2-797a3211a2d1" providerId="AD" clId="Web-{8AEB2100-CD16-4D86-ACA6-701CDDBD41CB}" dt="2022-12-06T06:01:35.338" v="22" actId="20577"/>
          <ac:spMkLst>
            <pc:docMk/>
            <pc:sldMk cId="515395657" sldId="272"/>
            <ac:spMk id="3" creationId="{08314E48-3283-FCCD-9AE5-98900AD0B3EC}"/>
          </ac:spMkLst>
        </pc:spChg>
      </pc:sldChg>
      <pc:sldChg chg="modSp">
        <pc:chgData name="Jurgita Alčauskienė" userId="S::direktorius@kretingalespm.lt::ea7f6712-e8dd-4e19-a9b2-797a3211a2d1" providerId="AD" clId="Web-{8AEB2100-CD16-4D86-ACA6-701CDDBD41CB}" dt="2022-12-06T06:02:02.104" v="24" actId="20577"/>
        <pc:sldMkLst>
          <pc:docMk/>
          <pc:sldMk cId="3560190253" sldId="273"/>
        </pc:sldMkLst>
        <pc:spChg chg="mod">
          <ac:chgData name="Jurgita Alčauskienė" userId="S::direktorius@kretingalespm.lt::ea7f6712-e8dd-4e19-a9b2-797a3211a2d1" providerId="AD" clId="Web-{8AEB2100-CD16-4D86-ACA6-701CDDBD41CB}" dt="2022-12-06T06:02:02.104" v="24" actId="20577"/>
          <ac:spMkLst>
            <pc:docMk/>
            <pc:sldMk cId="3560190253" sldId="273"/>
            <ac:spMk id="2" creationId="{9B5B3284-A779-F18F-3B96-91C516FD94DA}"/>
          </ac:spMkLst>
        </pc:spChg>
      </pc:sldChg>
      <pc:sldChg chg="modSp">
        <pc:chgData name="Jurgita Alčauskienė" userId="S::direktorius@kretingalespm.lt::ea7f6712-e8dd-4e19-a9b2-797a3211a2d1" providerId="AD" clId="Web-{8AEB2100-CD16-4D86-ACA6-701CDDBD41CB}" dt="2022-12-06T06:05:37.782" v="28" actId="20577"/>
        <pc:sldMkLst>
          <pc:docMk/>
          <pc:sldMk cId="74551382" sldId="274"/>
        </pc:sldMkLst>
        <pc:spChg chg="mod">
          <ac:chgData name="Jurgita Alčauskienė" userId="S::direktorius@kretingalespm.lt::ea7f6712-e8dd-4e19-a9b2-797a3211a2d1" providerId="AD" clId="Web-{8AEB2100-CD16-4D86-ACA6-701CDDBD41CB}" dt="2022-12-06T06:05:37.782" v="28" actId="20577"/>
          <ac:spMkLst>
            <pc:docMk/>
            <pc:sldMk cId="74551382" sldId="274"/>
            <ac:spMk id="2" creationId="{449E88A3-25D8-5D1A-B257-14EC2BD00352}"/>
          </ac:spMkLst>
        </pc:spChg>
      </pc:sldChg>
      <pc:sldChg chg="modSp">
        <pc:chgData name="Jurgita Alčauskienė" userId="S::direktorius@kretingalespm.lt::ea7f6712-e8dd-4e19-a9b2-797a3211a2d1" providerId="AD" clId="Web-{8AEB2100-CD16-4D86-ACA6-701CDDBD41CB}" dt="2022-12-06T06:05:41.860" v="29" actId="20577"/>
        <pc:sldMkLst>
          <pc:docMk/>
          <pc:sldMk cId="2152263611" sldId="275"/>
        </pc:sldMkLst>
        <pc:spChg chg="mod">
          <ac:chgData name="Jurgita Alčauskienė" userId="S::direktorius@kretingalespm.lt::ea7f6712-e8dd-4e19-a9b2-797a3211a2d1" providerId="AD" clId="Web-{8AEB2100-CD16-4D86-ACA6-701CDDBD41CB}" dt="2022-12-06T06:05:41.860" v="29" actId="20577"/>
          <ac:spMkLst>
            <pc:docMk/>
            <pc:sldMk cId="2152263611" sldId="275"/>
            <ac:spMk id="2" creationId="{449E88A3-25D8-5D1A-B257-14EC2BD00352}"/>
          </ac:spMkLst>
        </pc:spChg>
      </pc:sldChg>
      <pc:sldChg chg="modSp">
        <pc:chgData name="Jurgita Alčauskienė" userId="S::direktorius@kretingalespm.lt::ea7f6712-e8dd-4e19-a9b2-797a3211a2d1" providerId="AD" clId="Web-{8AEB2100-CD16-4D86-ACA6-701CDDBD41CB}" dt="2022-12-06T06:05:45.548" v="30" actId="20577"/>
        <pc:sldMkLst>
          <pc:docMk/>
          <pc:sldMk cId="1932188136" sldId="276"/>
        </pc:sldMkLst>
        <pc:spChg chg="mod">
          <ac:chgData name="Jurgita Alčauskienė" userId="S::direktorius@kretingalespm.lt::ea7f6712-e8dd-4e19-a9b2-797a3211a2d1" providerId="AD" clId="Web-{8AEB2100-CD16-4D86-ACA6-701CDDBD41CB}" dt="2022-12-06T06:05:45.548" v="30" actId="20577"/>
          <ac:spMkLst>
            <pc:docMk/>
            <pc:sldMk cId="1932188136" sldId="276"/>
            <ac:spMk id="2" creationId="{449E88A3-25D8-5D1A-B257-14EC2BD00352}"/>
          </ac:spMkLst>
        </pc:spChg>
      </pc:sldChg>
      <pc:sldChg chg="modSp">
        <pc:chgData name="Jurgita Alčauskienė" userId="S::direktorius@kretingalespm.lt::ea7f6712-e8dd-4e19-a9b2-797a3211a2d1" providerId="AD" clId="Web-{8AEB2100-CD16-4D86-ACA6-701CDDBD41CB}" dt="2022-12-06T06:06:12.908" v="38"/>
        <pc:sldMkLst>
          <pc:docMk/>
          <pc:sldMk cId="467590391" sldId="277"/>
        </pc:sldMkLst>
        <pc:spChg chg="mod">
          <ac:chgData name="Jurgita Alčauskienė" userId="S::direktorius@kretingalespm.lt::ea7f6712-e8dd-4e19-a9b2-797a3211a2d1" providerId="AD" clId="Web-{8AEB2100-CD16-4D86-ACA6-701CDDBD41CB}" dt="2022-12-06T06:06:09.345" v="32" actId="20577"/>
          <ac:spMkLst>
            <pc:docMk/>
            <pc:sldMk cId="467590391" sldId="277"/>
            <ac:spMk id="2" creationId="{449E88A3-25D8-5D1A-B257-14EC2BD00352}"/>
          </ac:spMkLst>
        </pc:spChg>
        <pc:graphicFrameChg chg="mod modGraphic">
          <ac:chgData name="Jurgita Alčauskienė" userId="S::direktorius@kretingalespm.lt::ea7f6712-e8dd-4e19-a9b2-797a3211a2d1" providerId="AD" clId="Web-{8AEB2100-CD16-4D86-ACA6-701CDDBD41CB}" dt="2022-12-06T06:06:12.908" v="38"/>
          <ac:graphicFrameMkLst>
            <pc:docMk/>
            <pc:sldMk cId="467590391" sldId="277"/>
            <ac:graphicFrameMk id="11" creationId="{690FB3D4-54DB-F3D4-D7F4-1CAAA08F2DB5}"/>
          </ac:graphicFrameMkLst>
        </pc:graphicFrameChg>
      </pc:sldChg>
      <pc:sldChg chg="modSp">
        <pc:chgData name="Jurgita Alčauskienė" userId="S::direktorius@kretingalespm.lt::ea7f6712-e8dd-4e19-a9b2-797a3211a2d1" providerId="AD" clId="Web-{8AEB2100-CD16-4D86-ACA6-701CDDBD41CB}" dt="2022-12-06T06:20:23.824" v="40" actId="20577"/>
        <pc:sldMkLst>
          <pc:docMk/>
          <pc:sldMk cId="40010971" sldId="279"/>
        </pc:sldMkLst>
        <pc:spChg chg="mod">
          <ac:chgData name="Jurgita Alčauskienė" userId="S::direktorius@kretingalespm.lt::ea7f6712-e8dd-4e19-a9b2-797a3211a2d1" providerId="AD" clId="Web-{8AEB2100-CD16-4D86-ACA6-701CDDBD41CB}" dt="2022-12-06T06:20:23.824" v="40" actId="20577"/>
          <ac:spMkLst>
            <pc:docMk/>
            <pc:sldMk cId="40010971" sldId="279"/>
            <ac:spMk id="2" creationId="{791DAF64-0771-B2B3-4C6C-34B0E8530A7F}"/>
          </ac:spMkLst>
        </pc:spChg>
      </pc:sldChg>
      <pc:sldChg chg="modSp">
        <pc:chgData name="Jurgita Alčauskienė" userId="S::direktorius@kretingalespm.lt::ea7f6712-e8dd-4e19-a9b2-797a3211a2d1" providerId="AD" clId="Web-{8AEB2100-CD16-4D86-ACA6-701CDDBD41CB}" dt="2022-12-06T06:22:10.608" v="44" actId="20577"/>
        <pc:sldMkLst>
          <pc:docMk/>
          <pc:sldMk cId="4172921453" sldId="288"/>
        </pc:sldMkLst>
        <pc:spChg chg="mod">
          <ac:chgData name="Jurgita Alčauskienė" userId="S::direktorius@kretingalespm.lt::ea7f6712-e8dd-4e19-a9b2-797a3211a2d1" providerId="AD" clId="Web-{8AEB2100-CD16-4D86-ACA6-701CDDBD41CB}" dt="2022-12-06T06:22:10.608" v="44" actId="20577"/>
          <ac:spMkLst>
            <pc:docMk/>
            <pc:sldMk cId="4172921453" sldId="288"/>
            <ac:spMk id="2" creationId="{B322B22E-1557-5B29-2F5F-4D59BD1692C3}"/>
          </ac:spMkLst>
        </pc:spChg>
      </pc:sldChg>
    </pc:docChg>
  </pc:docChgLst>
  <pc:docChgLst>
    <pc:chgData name="Viktorija Pilibaitienė" userId="S::viktorija.pilibaitiene@kretingalespm.lt::d961c6c1-8b4b-4276-990a-e6d8c56b55cf" providerId="AD" clId="Web-{B970F925-8BE2-53B5-08C9-3A134D63D65A}"/>
    <pc:docChg chg="addSld delSld modSld">
      <pc:chgData name="Viktorija Pilibaitienė" userId="S::viktorija.pilibaitiene@kretingalespm.lt::d961c6c1-8b4b-4276-990a-e6d8c56b55cf" providerId="AD" clId="Web-{B970F925-8BE2-53B5-08C9-3A134D63D65A}" dt="2022-12-05T18:47:45.818" v="808" actId="14100"/>
      <pc:docMkLst>
        <pc:docMk/>
      </pc:docMkLst>
      <pc:sldChg chg="modSp">
        <pc:chgData name="Viktorija Pilibaitienė" userId="S::viktorija.pilibaitiene@kretingalespm.lt::d961c6c1-8b4b-4276-990a-e6d8c56b55cf" providerId="AD" clId="Web-{B970F925-8BE2-53B5-08C9-3A134D63D65A}" dt="2022-12-05T14:57:26.805" v="4" actId="20577"/>
        <pc:sldMkLst>
          <pc:docMk/>
          <pc:sldMk cId="521040635" sldId="256"/>
        </pc:sldMkLst>
        <pc:spChg chg="mod">
          <ac:chgData name="Viktorija Pilibaitienė" userId="S::viktorija.pilibaitiene@kretingalespm.lt::d961c6c1-8b4b-4276-990a-e6d8c56b55cf" providerId="AD" clId="Web-{B970F925-8BE2-53B5-08C9-3A134D63D65A}" dt="2022-12-05T14:57:26.805" v="4" actId="20577"/>
          <ac:spMkLst>
            <pc:docMk/>
            <pc:sldMk cId="521040635" sldId="256"/>
            <ac:spMk id="2" creationId="{00000000-0000-0000-0000-000000000000}"/>
          </ac:spMkLst>
        </pc:spChg>
      </pc:sldChg>
      <pc:sldChg chg="modSp">
        <pc:chgData name="Viktorija Pilibaitienė" userId="S::viktorija.pilibaitiene@kretingalespm.lt::d961c6c1-8b4b-4276-990a-e6d8c56b55cf" providerId="AD" clId="Web-{B970F925-8BE2-53B5-08C9-3A134D63D65A}" dt="2022-12-05T14:57:41.399" v="7" actId="20577"/>
        <pc:sldMkLst>
          <pc:docMk/>
          <pc:sldMk cId="317221825" sldId="258"/>
        </pc:sldMkLst>
        <pc:graphicFrameChg chg="modGraphic">
          <ac:chgData name="Viktorija Pilibaitienė" userId="S::viktorija.pilibaitiene@kretingalespm.lt::d961c6c1-8b4b-4276-990a-e6d8c56b55cf" providerId="AD" clId="Web-{B970F925-8BE2-53B5-08C9-3A134D63D65A}" dt="2022-12-05T14:57:41.399" v="7" actId="20577"/>
          <ac:graphicFrameMkLst>
            <pc:docMk/>
            <pc:sldMk cId="317221825" sldId="258"/>
            <ac:graphicFrameMk id="31" creationId="{DD907E12-51BA-4E17-A446-31F946FBE94E}"/>
          </ac:graphicFrameMkLst>
        </pc:graphicFrameChg>
      </pc:sldChg>
      <pc:sldChg chg="modSp">
        <pc:chgData name="Viktorija Pilibaitienė" userId="S::viktorija.pilibaitiene@kretingalespm.lt::d961c6c1-8b4b-4276-990a-e6d8c56b55cf" providerId="AD" clId="Web-{B970F925-8BE2-53B5-08C9-3A134D63D65A}" dt="2022-12-05T14:59:08.293" v="36" actId="20577"/>
        <pc:sldMkLst>
          <pc:docMk/>
          <pc:sldMk cId="3256009406" sldId="259"/>
        </pc:sldMkLst>
        <pc:graphicFrameChg chg="modGraphic">
          <ac:chgData name="Viktorija Pilibaitienė" userId="S::viktorija.pilibaitiene@kretingalespm.lt::d961c6c1-8b4b-4276-990a-e6d8c56b55cf" providerId="AD" clId="Web-{B970F925-8BE2-53B5-08C9-3A134D63D65A}" dt="2022-12-05T14:59:08.293" v="36" actId="20577"/>
          <ac:graphicFrameMkLst>
            <pc:docMk/>
            <pc:sldMk cId="3256009406" sldId="259"/>
            <ac:graphicFrameMk id="24" creationId="{C6993052-6BF8-4AB2-86F1-9C87EB01334D}"/>
          </ac:graphicFrameMkLst>
        </pc:graphicFrameChg>
      </pc:sldChg>
      <pc:sldChg chg="del">
        <pc:chgData name="Viktorija Pilibaitienė" userId="S::viktorija.pilibaitiene@kretingalespm.lt::d961c6c1-8b4b-4276-990a-e6d8c56b55cf" providerId="AD" clId="Web-{B970F925-8BE2-53B5-08C9-3A134D63D65A}" dt="2022-12-05T15:04:23.727" v="57"/>
        <pc:sldMkLst>
          <pc:docMk/>
          <pc:sldMk cId="1345408291" sldId="260"/>
        </pc:sldMkLst>
      </pc:sldChg>
      <pc:sldChg chg="del">
        <pc:chgData name="Viktorija Pilibaitienė" userId="S::viktorija.pilibaitiene@kretingalespm.lt::d961c6c1-8b4b-4276-990a-e6d8c56b55cf" providerId="AD" clId="Web-{B970F925-8BE2-53B5-08C9-3A134D63D65A}" dt="2022-12-05T15:01:38.970" v="37"/>
        <pc:sldMkLst>
          <pc:docMk/>
          <pc:sldMk cId="3066629220" sldId="261"/>
        </pc:sldMkLst>
      </pc:sldChg>
      <pc:sldChg chg="del">
        <pc:chgData name="Viktorija Pilibaitienė" userId="S::viktorija.pilibaitiene@kretingalespm.lt::d961c6c1-8b4b-4276-990a-e6d8c56b55cf" providerId="AD" clId="Web-{B970F925-8BE2-53B5-08C9-3A134D63D65A}" dt="2022-12-05T15:01:40.455" v="38"/>
        <pc:sldMkLst>
          <pc:docMk/>
          <pc:sldMk cId="3738281536" sldId="262"/>
        </pc:sldMkLst>
      </pc:sldChg>
      <pc:sldChg chg="del">
        <pc:chgData name="Viktorija Pilibaitienė" userId="S::viktorija.pilibaitiene@kretingalespm.lt::d961c6c1-8b4b-4276-990a-e6d8c56b55cf" providerId="AD" clId="Web-{B970F925-8BE2-53B5-08C9-3A134D63D65A}" dt="2022-12-05T15:01:42.939" v="39"/>
        <pc:sldMkLst>
          <pc:docMk/>
          <pc:sldMk cId="1182439106" sldId="263"/>
        </pc:sldMkLst>
      </pc:sldChg>
      <pc:sldChg chg="del">
        <pc:chgData name="Viktorija Pilibaitienė" userId="S::viktorija.pilibaitiene@kretingalespm.lt::d961c6c1-8b4b-4276-990a-e6d8c56b55cf" providerId="AD" clId="Web-{B970F925-8BE2-53B5-08C9-3A134D63D65A}" dt="2022-12-05T15:01:51.190" v="40"/>
        <pc:sldMkLst>
          <pc:docMk/>
          <pc:sldMk cId="2877703528" sldId="264"/>
        </pc:sldMkLst>
      </pc:sldChg>
      <pc:sldChg chg="del">
        <pc:chgData name="Viktorija Pilibaitienė" userId="S::viktorija.pilibaitiene@kretingalespm.lt::d961c6c1-8b4b-4276-990a-e6d8c56b55cf" providerId="AD" clId="Web-{B970F925-8BE2-53B5-08C9-3A134D63D65A}" dt="2022-12-05T15:01:59.221" v="41"/>
        <pc:sldMkLst>
          <pc:docMk/>
          <pc:sldMk cId="3667193336" sldId="265"/>
        </pc:sldMkLst>
      </pc:sldChg>
      <pc:sldChg chg="modSp">
        <pc:chgData name="Viktorija Pilibaitienė" userId="S::viktorija.pilibaitiene@kretingalespm.lt::d961c6c1-8b4b-4276-990a-e6d8c56b55cf" providerId="AD" clId="Web-{B970F925-8BE2-53B5-08C9-3A134D63D65A}" dt="2022-12-05T15:08:38.096" v="78" actId="20577"/>
        <pc:sldMkLst>
          <pc:docMk/>
          <pc:sldMk cId="534384403" sldId="266"/>
        </pc:sldMkLst>
        <pc:spChg chg="mod">
          <ac:chgData name="Viktorija Pilibaitienė" userId="S::viktorija.pilibaitiene@kretingalespm.lt::d961c6c1-8b4b-4276-990a-e6d8c56b55cf" providerId="AD" clId="Web-{B970F925-8BE2-53B5-08C9-3A134D63D65A}" dt="2022-12-05T15:08:38.096" v="78" actId="20577"/>
          <ac:spMkLst>
            <pc:docMk/>
            <pc:sldMk cId="534384403" sldId="266"/>
            <ac:spMk id="2" creationId="{539867C9-B468-49FE-AD19-B54506BC4104}"/>
          </ac:spMkLst>
        </pc:spChg>
        <pc:graphicFrameChg chg="mod modGraphic">
          <ac:chgData name="Viktorija Pilibaitienė" userId="S::viktorija.pilibaitiene@kretingalespm.lt::d961c6c1-8b4b-4276-990a-e6d8c56b55cf" providerId="AD" clId="Web-{B970F925-8BE2-53B5-08C9-3A134D63D65A}" dt="2022-12-05T15:03:56.116" v="55" actId="14100"/>
          <ac:graphicFrameMkLst>
            <pc:docMk/>
            <pc:sldMk cId="534384403" sldId="266"/>
            <ac:graphicFrameMk id="16" creationId="{68F9DC39-90C7-42B5-BE0A-8AD9E3E7B384}"/>
          </ac:graphicFrameMkLst>
        </pc:graphicFrameChg>
      </pc:sldChg>
      <pc:sldChg chg="del">
        <pc:chgData name="Viktorija Pilibaitienė" userId="S::viktorija.pilibaitiene@kretingalespm.lt::d961c6c1-8b4b-4276-990a-e6d8c56b55cf" providerId="AD" clId="Web-{B970F925-8BE2-53B5-08C9-3A134D63D65A}" dt="2022-12-05T15:04:21.742" v="56"/>
        <pc:sldMkLst>
          <pc:docMk/>
          <pc:sldMk cId="3887165455" sldId="267"/>
        </pc:sldMkLst>
      </pc:sldChg>
      <pc:sldChg chg="del">
        <pc:chgData name="Viktorija Pilibaitienė" userId="S::viktorija.pilibaitiene@kretingalespm.lt::d961c6c1-8b4b-4276-990a-e6d8c56b55cf" providerId="AD" clId="Web-{B970F925-8BE2-53B5-08C9-3A134D63D65A}" dt="2022-12-05T17:03:44.856" v="427"/>
        <pc:sldMkLst>
          <pc:docMk/>
          <pc:sldMk cId="1305956842" sldId="269"/>
        </pc:sldMkLst>
      </pc:sldChg>
      <pc:sldChg chg="addSp modSp new mod setBg">
        <pc:chgData name="Viktorija Pilibaitienė" userId="S::viktorija.pilibaitiene@kretingalespm.lt::d961c6c1-8b4b-4276-990a-e6d8c56b55cf" providerId="AD" clId="Web-{B970F925-8BE2-53B5-08C9-3A134D63D65A}" dt="2022-12-05T18:33:48.159" v="689" actId="14100"/>
        <pc:sldMkLst>
          <pc:docMk/>
          <pc:sldMk cId="40462929" sldId="270"/>
        </pc:sldMkLst>
        <pc:spChg chg="mod">
          <ac:chgData name="Viktorija Pilibaitienė" userId="S::viktorija.pilibaitiene@kretingalespm.lt::d961c6c1-8b4b-4276-990a-e6d8c56b55cf" providerId="AD" clId="Web-{B970F925-8BE2-53B5-08C9-3A134D63D65A}" dt="2022-12-05T18:33:24.986" v="684" actId="14100"/>
          <ac:spMkLst>
            <pc:docMk/>
            <pc:sldMk cId="40462929" sldId="270"/>
            <ac:spMk id="2" creationId="{B67B0218-9AC4-A51A-61BB-456CD7066D77}"/>
          </ac:spMkLst>
        </pc:spChg>
        <pc:spChg chg="mod">
          <ac:chgData name="Viktorija Pilibaitienė" userId="S::viktorija.pilibaitiene@kretingalespm.lt::d961c6c1-8b4b-4276-990a-e6d8c56b55cf" providerId="AD" clId="Web-{B970F925-8BE2-53B5-08C9-3A134D63D65A}" dt="2022-12-05T18:33:48.159" v="689" actId="14100"/>
          <ac:spMkLst>
            <pc:docMk/>
            <pc:sldMk cId="40462929" sldId="270"/>
            <ac:spMk id="3" creationId="{08314E48-3283-FCCD-9AE5-98900AD0B3EC}"/>
          </ac:spMkLst>
        </pc:spChg>
        <pc:spChg chg="add">
          <ac:chgData name="Viktorija Pilibaitienė" userId="S::viktorija.pilibaitiene@kretingalespm.lt::d961c6c1-8b4b-4276-990a-e6d8c56b55cf" providerId="AD" clId="Web-{B970F925-8BE2-53B5-08C9-3A134D63D65A}" dt="2022-12-05T15:11:13.867" v="94"/>
          <ac:spMkLst>
            <pc:docMk/>
            <pc:sldMk cId="40462929" sldId="270"/>
            <ac:spMk id="8" creationId="{593B4D24-F4A8-4141-A20A-E0575D199633}"/>
          </ac:spMkLst>
        </pc:spChg>
        <pc:grpChg chg="add">
          <ac:chgData name="Viktorija Pilibaitienė" userId="S::viktorija.pilibaitiene@kretingalespm.lt::d961c6c1-8b4b-4276-990a-e6d8c56b55cf" providerId="AD" clId="Web-{B970F925-8BE2-53B5-08C9-3A134D63D65A}" dt="2022-12-05T15:11:13.867" v="94"/>
          <ac:grpSpMkLst>
            <pc:docMk/>
            <pc:sldMk cId="40462929" sldId="270"/>
            <ac:grpSpMk id="10" creationId="{6CCEEF8A-4A3A-4B35-AA57-D804767F5AD9}"/>
          </ac:grpSpMkLst>
        </pc:grpChg>
      </pc:sldChg>
      <pc:sldChg chg="modSp add replId">
        <pc:chgData name="Viktorija Pilibaitienė" userId="S::viktorija.pilibaitiene@kretingalespm.lt::d961c6c1-8b4b-4276-990a-e6d8c56b55cf" providerId="AD" clId="Web-{B970F925-8BE2-53B5-08C9-3A134D63D65A}" dt="2022-12-05T18:35:12.287" v="702" actId="1076"/>
        <pc:sldMkLst>
          <pc:docMk/>
          <pc:sldMk cId="1539089070" sldId="271"/>
        </pc:sldMkLst>
        <pc:spChg chg="mod">
          <ac:chgData name="Viktorija Pilibaitienė" userId="S::viktorija.pilibaitiene@kretingalespm.lt::d961c6c1-8b4b-4276-990a-e6d8c56b55cf" providerId="AD" clId="Web-{B970F925-8BE2-53B5-08C9-3A134D63D65A}" dt="2022-12-05T18:35:05.709" v="701" actId="1076"/>
          <ac:spMkLst>
            <pc:docMk/>
            <pc:sldMk cId="1539089070" sldId="271"/>
            <ac:spMk id="2" creationId="{B67B0218-9AC4-A51A-61BB-456CD7066D77}"/>
          </ac:spMkLst>
        </pc:spChg>
        <pc:spChg chg="mod">
          <ac:chgData name="Viktorija Pilibaitienė" userId="S::viktorija.pilibaitiene@kretingalespm.lt::d961c6c1-8b4b-4276-990a-e6d8c56b55cf" providerId="AD" clId="Web-{B970F925-8BE2-53B5-08C9-3A134D63D65A}" dt="2022-12-05T18:35:12.287" v="702" actId="1076"/>
          <ac:spMkLst>
            <pc:docMk/>
            <pc:sldMk cId="1539089070" sldId="271"/>
            <ac:spMk id="3" creationId="{08314E48-3283-FCCD-9AE5-98900AD0B3EC}"/>
          </ac:spMkLst>
        </pc:spChg>
      </pc:sldChg>
      <pc:sldChg chg="modSp add replId">
        <pc:chgData name="Viktorija Pilibaitienė" userId="S::viktorija.pilibaitiene@kretingalespm.lt::d961c6c1-8b4b-4276-990a-e6d8c56b55cf" providerId="AD" clId="Web-{B970F925-8BE2-53B5-08C9-3A134D63D65A}" dt="2022-12-05T18:35:58.070" v="712" actId="14100"/>
        <pc:sldMkLst>
          <pc:docMk/>
          <pc:sldMk cId="515395657" sldId="272"/>
        </pc:sldMkLst>
        <pc:spChg chg="mod">
          <ac:chgData name="Viktorija Pilibaitienė" userId="S::viktorija.pilibaitiene@kretingalespm.lt::d961c6c1-8b4b-4276-990a-e6d8c56b55cf" providerId="AD" clId="Web-{B970F925-8BE2-53B5-08C9-3A134D63D65A}" dt="2022-12-05T18:35:42.085" v="706" actId="14100"/>
          <ac:spMkLst>
            <pc:docMk/>
            <pc:sldMk cId="515395657" sldId="272"/>
            <ac:spMk id="2" creationId="{B67B0218-9AC4-A51A-61BB-456CD7066D77}"/>
          </ac:spMkLst>
        </pc:spChg>
        <pc:spChg chg="mod">
          <ac:chgData name="Viktorija Pilibaitienė" userId="S::viktorija.pilibaitiene@kretingalespm.lt::d961c6c1-8b4b-4276-990a-e6d8c56b55cf" providerId="AD" clId="Web-{B970F925-8BE2-53B5-08C9-3A134D63D65A}" dt="2022-12-05T18:35:58.070" v="712" actId="14100"/>
          <ac:spMkLst>
            <pc:docMk/>
            <pc:sldMk cId="515395657" sldId="272"/>
            <ac:spMk id="3" creationId="{08314E48-3283-FCCD-9AE5-98900AD0B3EC}"/>
          </ac:spMkLst>
        </pc:spChg>
      </pc:sldChg>
      <pc:sldChg chg="addSp modSp new mod setBg">
        <pc:chgData name="Viktorija Pilibaitienė" userId="S::viktorija.pilibaitiene@kretingalespm.lt::d961c6c1-8b4b-4276-990a-e6d8c56b55cf" providerId="AD" clId="Web-{B970F925-8BE2-53B5-08C9-3A134D63D65A}" dt="2022-12-05T18:36:29.103" v="718" actId="14100"/>
        <pc:sldMkLst>
          <pc:docMk/>
          <pc:sldMk cId="3560190253" sldId="273"/>
        </pc:sldMkLst>
        <pc:spChg chg="mod">
          <ac:chgData name="Viktorija Pilibaitienė" userId="S::viktorija.pilibaitiene@kretingalespm.lt::d961c6c1-8b4b-4276-990a-e6d8c56b55cf" providerId="AD" clId="Web-{B970F925-8BE2-53B5-08C9-3A134D63D65A}" dt="2022-12-05T18:36:29.103" v="718" actId="14100"/>
          <ac:spMkLst>
            <pc:docMk/>
            <pc:sldMk cId="3560190253" sldId="273"/>
            <ac:spMk id="2" creationId="{9B5B3284-A779-F18F-3B96-91C516FD94DA}"/>
          </ac:spMkLst>
        </pc:spChg>
        <pc:spChg chg="mod">
          <ac:chgData name="Viktorija Pilibaitienė" userId="S::viktorija.pilibaitiene@kretingalespm.lt::d961c6c1-8b4b-4276-990a-e6d8c56b55cf" providerId="AD" clId="Web-{B970F925-8BE2-53B5-08C9-3A134D63D65A}" dt="2022-12-05T18:36:23.962" v="717" actId="14100"/>
          <ac:spMkLst>
            <pc:docMk/>
            <pc:sldMk cId="3560190253" sldId="273"/>
            <ac:spMk id="3" creationId="{0F9EA869-EAE8-C2DB-D78E-561EE05492F1}"/>
          </ac:spMkLst>
        </pc:spChg>
        <pc:spChg chg="add">
          <ac:chgData name="Viktorija Pilibaitienė" userId="S::viktorija.pilibaitiene@kretingalespm.lt::d961c6c1-8b4b-4276-990a-e6d8c56b55cf" providerId="AD" clId="Web-{B970F925-8BE2-53B5-08C9-3A134D63D65A}" dt="2022-12-05T15:19:19.823" v="172"/>
          <ac:spMkLst>
            <pc:docMk/>
            <pc:sldMk cId="3560190253" sldId="273"/>
            <ac:spMk id="8" creationId="{AC14302F-E955-47D0-A56B-D1D1A6953B51}"/>
          </ac:spMkLst>
        </pc:spChg>
        <pc:spChg chg="add">
          <ac:chgData name="Viktorija Pilibaitienė" userId="S::viktorija.pilibaitiene@kretingalespm.lt::d961c6c1-8b4b-4276-990a-e6d8c56b55cf" providerId="AD" clId="Web-{B970F925-8BE2-53B5-08C9-3A134D63D65A}" dt="2022-12-05T15:19:19.823" v="172"/>
          <ac:spMkLst>
            <pc:docMk/>
            <pc:sldMk cId="3560190253" sldId="273"/>
            <ac:spMk id="10" creationId="{93A31341-2394-42A2-9851-FD91086DB7DD}"/>
          </ac:spMkLst>
        </pc:spChg>
        <pc:spChg chg="add">
          <ac:chgData name="Viktorija Pilibaitienė" userId="S::viktorija.pilibaitiene@kretingalespm.lt::d961c6c1-8b4b-4276-990a-e6d8c56b55cf" providerId="AD" clId="Web-{B970F925-8BE2-53B5-08C9-3A134D63D65A}" dt="2022-12-05T15:19:19.823" v="172"/>
          <ac:spMkLst>
            <pc:docMk/>
            <pc:sldMk cId="3560190253" sldId="273"/>
            <ac:spMk id="12" creationId="{B5DAFF15-09E3-425C-9BF0-14CF18E02824}"/>
          </ac:spMkLst>
        </pc:spChg>
        <pc:spChg chg="add">
          <ac:chgData name="Viktorija Pilibaitienė" userId="S::viktorija.pilibaitiene@kretingalespm.lt::d961c6c1-8b4b-4276-990a-e6d8c56b55cf" providerId="AD" clId="Web-{B970F925-8BE2-53B5-08C9-3A134D63D65A}" dt="2022-12-05T15:19:19.823" v="172"/>
          <ac:spMkLst>
            <pc:docMk/>
            <pc:sldMk cId="3560190253" sldId="273"/>
            <ac:spMk id="14" creationId="{AED93AAC-6E3F-4BC8-A315-45F6F5D0228E}"/>
          </ac:spMkLst>
        </pc:spChg>
        <pc:spChg chg="add">
          <ac:chgData name="Viktorija Pilibaitienė" userId="S::viktorija.pilibaitiene@kretingalespm.lt::d961c6c1-8b4b-4276-990a-e6d8c56b55cf" providerId="AD" clId="Web-{B970F925-8BE2-53B5-08C9-3A134D63D65A}" dt="2022-12-05T15:19:19.823" v="172"/>
          <ac:spMkLst>
            <pc:docMk/>
            <pc:sldMk cId="3560190253" sldId="273"/>
            <ac:spMk id="16" creationId="{B8B4EFDF-A3FE-43DE-AE29-DFA4651C6F5D}"/>
          </ac:spMkLst>
        </pc:spChg>
        <pc:spChg chg="add">
          <ac:chgData name="Viktorija Pilibaitienė" userId="S::viktorija.pilibaitiene@kretingalespm.lt::d961c6c1-8b4b-4276-990a-e6d8c56b55cf" providerId="AD" clId="Web-{B970F925-8BE2-53B5-08C9-3A134D63D65A}" dt="2022-12-05T15:19:19.823" v="172"/>
          <ac:spMkLst>
            <pc:docMk/>
            <pc:sldMk cId="3560190253" sldId="273"/>
            <ac:spMk id="18" creationId="{4D0456D8-C76D-4886-A52C-55C1147C01F4}"/>
          </ac:spMkLst>
        </pc:spChg>
        <pc:spChg chg="add">
          <ac:chgData name="Viktorija Pilibaitienė" userId="S::viktorija.pilibaitiene@kretingalespm.lt::d961c6c1-8b4b-4276-990a-e6d8c56b55cf" providerId="AD" clId="Web-{B970F925-8BE2-53B5-08C9-3A134D63D65A}" dt="2022-12-05T15:19:19.823" v="172"/>
          <ac:spMkLst>
            <pc:docMk/>
            <pc:sldMk cId="3560190253" sldId="273"/>
            <ac:spMk id="20" creationId="{A0EA67A7-DA94-4187-BFA1-E61BD10A7056}"/>
          </ac:spMkLst>
        </pc:spChg>
        <pc:spChg chg="add">
          <ac:chgData name="Viktorija Pilibaitienė" userId="S::viktorija.pilibaitiene@kretingalespm.lt::d961c6c1-8b4b-4276-990a-e6d8c56b55cf" providerId="AD" clId="Web-{B970F925-8BE2-53B5-08C9-3A134D63D65A}" dt="2022-12-05T15:19:19.823" v="172"/>
          <ac:spMkLst>
            <pc:docMk/>
            <pc:sldMk cId="3560190253" sldId="273"/>
            <ac:spMk id="22" creationId="{3DF98296-ED44-4D38-9E49-5470B308AD70}"/>
          </ac:spMkLst>
        </pc:spChg>
        <pc:spChg chg="add">
          <ac:chgData name="Viktorija Pilibaitienė" userId="S::viktorija.pilibaitiene@kretingalespm.lt::d961c6c1-8b4b-4276-990a-e6d8c56b55cf" providerId="AD" clId="Web-{B970F925-8BE2-53B5-08C9-3A134D63D65A}" dt="2022-12-05T15:19:19.823" v="172"/>
          <ac:spMkLst>
            <pc:docMk/>
            <pc:sldMk cId="3560190253" sldId="273"/>
            <ac:spMk id="24" creationId="{690BA102-19FE-44E6-9302-003C1E96F814}"/>
          </ac:spMkLst>
        </pc:spChg>
      </pc:sldChg>
      <pc:sldChg chg="addSp delSp modSp new">
        <pc:chgData name="Viktorija Pilibaitienė" userId="S::viktorija.pilibaitiene@kretingalespm.lt::d961c6c1-8b4b-4276-990a-e6d8c56b55cf" providerId="AD" clId="Web-{B970F925-8BE2-53B5-08C9-3A134D63D65A}" dt="2022-12-05T18:37:02.792" v="724" actId="1076"/>
        <pc:sldMkLst>
          <pc:docMk/>
          <pc:sldMk cId="74551382" sldId="274"/>
        </pc:sldMkLst>
        <pc:spChg chg="mod">
          <ac:chgData name="Viktorija Pilibaitienė" userId="S::viktorija.pilibaitiene@kretingalespm.lt::d961c6c1-8b4b-4276-990a-e6d8c56b55cf" providerId="AD" clId="Web-{B970F925-8BE2-53B5-08C9-3A134D63D65A}" dt="2022-12-05T18:37:02.792" v="724" actId="1076"/>
          <ac:spMkLst>
            <pc:docMk/>
            <pc:sldMk cId="74551382" sldId="274"/>
            <ac:spMk id="2" creationId="{449E88A3-25D8-5D1A-B257-14EC2BD00352}"/>
          </ac:spMkLst>
        </pc:spChg>
        <pc:spChg chg="del">
          <ac:chgData name="Viktorija Pilibaitienė" userId="S::viktorija.pilibaitiene@kretingalespm.lt::d961c6c1-8b4b-4276-990a-e6d8c56b55cf" providerId="AD" clId="Web-{B970F925-8BE2-53B5-08C9-3A134D63D65A}" dt="2022-12-05T16:34:13.382" v="174"/>
          <ac:spMkLst>
            <pc:docMk/>
            <pc:sldMk cId="74551382" sldId="274"/>
            <ac:spMk id="3" creationId="{4BFE76BA-1AC2-A871-0D4A-3F3DB9F2C1DF}"/>
          </ac:spMkLst>
        </pc:spChg>
        <pc:spChg chg="add mod">
          <ac:chgData name="Viktorija Pilibaitienė" userId="S::viktorija.pilibaitiene@kretingalespm.lt::d961c6c1-8b4b-4276-990a-e6d8c56b55cf" providerId="AD" clId="Web-{B970F925-8BE2-53B5-08C9-3A134D63D65A}" dt="2022-12-05T16:34:13.414" v="176"/>
          <ac:spMkLst>
            <pc:docMk/>
            <pc:sldMk cId="74551382" sldId="274"/>
            <ac:spMk id="6" creationId="{14DEF6E0-D542-2A54-3EE5-1F0A10568059}"/>
          </ac:spMkLst>
        </pc:spChg>
        <pc:graphicFrameChg chg="add mod ord modGraphic">
          <ac:chgData name="Viktorija Pilibaitienė" userId="S::viktorija.pilibaitiene@kretingalespm.lt::d961c6c1-8b4b-4276-990a-e6d8c56b55cf" providerId="AD" clId="Web-{B970F925-8BE2-53B5-08C9-3A134D63D65A}" dt="2022-12-05T16:35:01.305" v="183"/>
          <ac:graphicFrameMkLst>
            <pc:docMk/>
            <pc:sldMk cId="74551382" sldId="274"/>
            <ac:graphicFrameMk id="5" creationId="{0F6FFE38-CC81-BC69-7F24-80FA27F3AE48}"/>
          </ac:graphicFrameMkLst>
        </pc:graphicFrameChg>
      </pc:sldChg>
      <pc:sldChg chg="addSp delSp modSp add replId">
        <pc:chgData name="Viktorija Pilibaitienė" userId="S::viktorija.pilibaitiene@kretingalespm.lt::d961c6c1-8b4b-4276-990a-e6d8c56b55cf" providerId="AD" clId="Web-{B970F925-8BE2-53B5-08C9-3A134D63D65A}" dt="2022-12-05T18:37:15.355" v="727" actId="14100"/>
        <pc:sldMkLst>
          <pc:docMk/>
          <pc:sldMk cId="2152263611" sldId="275"/>
        </pc:sldMkLst>
        <pc:spChg chg="mod">
          <ac:chgData name="Viktorija Pilibaitienė" userId="S::viktorija.pilibaitiene@kretingalespm.lt::d961c6c1-8b4b-4276-990a-e6d8c56b55cf" providerId="AD" clId="Web-{B970F925-8BE2-53B5-08C9-3A134D63D65A}" dt="2022-12-05T18:37:15.355" v="727" actId="14100"/>
          <ac:spMkLst>
            <pc:docMk/>
            <pc:sldMk cId="2152263611" sldId="275"/>
            <ac:spMk id="2" creationId="{449E88A3-25D8-5D1A-B257-14EC2BD00352}"/>
          </ac:spMkLst>
        </pc:spChg>
        <pc:spChg chg="add del mod">
          <ac:chgData name="Viktorija Pilibaitienė" userId="S::viktorija.pilibaitiene@kretingalespm.lt::d961c6c1-8b4b-4276-990a-e6d8c56b55cf" providerId="AD" clId="Web-{B970F925-8BE2-53B5-08C9-3A134D63D65A}" dt="2022-12-05T16:37:41.199" v="190"/>
          <ac:spMkLst>
            <pc:docMk/>
            <pc:sldMk cId="2152263611" sldId="275"/>
            <ac:spMk id="4" creationId="{AB0FBE2D-6C55-CF5A-7DF2-38B2ABE3F388}"/>
          </ac:spMkLst>
        </pc:spChg>
        <pc:spChg chg="add del mod">
          <ac:chgData name="Viktorija Pilibaitienė" userId="S::viktorija.pilibaitiene@kretingalespm.lt::d961c6c1-8b4b-4276-990a-e6d8c56b55cf" providerId="AD" clId="Web-{B970F925-8BE2-53B5-08C9-3A134D63D65A}" dt="2022-12-05T16:37:21.058" v="189"/>
          <ac:spMkLst>
            <pc:docMk/>
            <pc:sldMk cId="2152263611" sldId="275"/>
            <ac:spMk id="7" creationId="{05FA88EF-5017-23CE-AEAB-679A614E8CB3}"/>
          </ac:spMkLst>
        </pc:spChg>
        <pc:spChg chg="add mod">
          <ac:chgData name="Viktorija Pilibaitienė" userId="S::viktorija.pilibaitiene@kretingalespm.lt::d961c6c1-8b4b-4276-990a-e6d8c56b55cf" providerId="AD" clId="Web-{B970F925-8BE2-53B5-08C9-3A134D63D65A}" dt="2022-12-05T16:37:41.215" v="192"/>
          <ac:spMkLst>
            <pc:docMk/>
            <pc:sldMk cId="2152263611" sldId="275"/>
            <ac:spMk id="10" creationId="{2C6CABB1-8721-F6BF-6708-79FF339AEC82}"/>
          </ac:spMkLst>
        </pc:spChg>
        <pc:spChg chg="add mod">
          <ac:chgData name="Viktorija Pilibaitienė" userId="S::viktorija.pilibaitiene@kretingalespm.lt::d961c6c1-8b4b-4276-990a-e6d8c56b55cf" providerId="AD" clId="Web-{B970F925-8BE2-53B5-08C9-3A134D63D65A}" dt="2022-12-05T16:37:53.777" v="195"/>
          <ac:spMkLst>
            <pc:docMk/>
            <pc:sldMk cId="2152263611" sldId="275"/>
            <ac:spMk id="13" creationId="{81C9C358-6C67-F1FB-ECDA-2F14E02C5A88}"/>
          </ac:spMkLst>
        </pc:spChg>
        <pc:graphicFrameChg chg="del">
          <ac:chgData name="Viktorija Pilibaitienė" userId="S::viktorija.pilibaitiene@kretingalespm.lt::d961c6c1-8b4b-4276-990a-e6d8c56b55cf" providerId="AD" clId="Web-{B970F925-8BE2-53B5-08C9-3A134D63D65A}" dt="2022-12-05T16:37:13.652" v="185"/>
          <ac:graphicFrameMkLst>
            <pc:docMk/>
            <pc:sldMk cId="2152263611" sldId="275"/>
            <ac:graphicFrameMk id="5" creationId="{0F6FFE38-CC81-BC69-7F24-80FA27F3AE48}"/>
          </ac:graphicFrameMkLst>
        </pc:graphicFrameChg>
        <pc:graphicFrameChg chg="add mod ord modGraphic">
          <ac:chgData name="Viktorija Pilibaitienė" userId="S::viktorija.pilibaitiene@kretingalespm.lt::d961c6c1-8b4b-4276-990a-e6d8c56b55cf" providerId="AD" clId="Web-{B970F925-8BE2-53B5-08C9-3A134D63D65A}" dt="2022-12-05T16:37:41.199" v="190"/>
          <ac:graphicFrameMkLst>
            <pc:docMk/>
            <pc:sldMk cId="2152263611" sldId="275"/>
            <ac:graphicFrameMk id="9" creationId="{0230CC0A-D2C9-991A-1940-248F765AE5C0}"/>
          </ac:graphicFrameMkLst>
        </pc:graphicFrameChg>
        <pc:graphicFrameChg chg="add mod modGraphic">
          <ac:chgData name="Viktorija Pilibaitienė" userId="S::viktorija.pilibaitiene@kretingalespm.lt::d961c6c1-8b4b-4276-990a-e6d8c56b55cf" providerId="AD" clId="Web-{B970F925-8BE2-53B5-08C9-3A134D63D65A}" dt="2022-12-05T17:51:23.673" v="608"/>
          <ac:graphicFrameMkLst>
            <pc:docMk/>
            <pc:sldMk cId="2152263611" sldId="275"/>
            <ac:graphicFrameMk id="12" creationId="{68F837A2-4BFD-01B2-26E0-BC7D47EDB808}"/>
          </ac:graphicFrameMkLst>
        </pc:graphicFrameChg>
      </pc:sldChg>
      <pc:sldChg chg="addSp delSp modSp add replId">
        <pc:chgData name="Viktorija Pilibaitienė" userId="S::viktorija.pilibaitiene@kretingalespm.lt::d961c6c1-8b4b-4276-990a-e6d8c56b55cf" providerId="AD" clId="Web-{B970F925-8BE2-53B5-08C9-3A134D63D65A}" dt="2022-12-05T18:37:29.480" v="730" actId="14100"/>
        <pc:sldMkLst>
          <pc:docMk/>
          <pc:sldMk cId="1932188136" sldId="276"/>
        </pc:sldMkLst>
        <pc:spChg chg="mod">
          <ac:chgData name="Viktorija Pilibaitienė" userId="S::viktorija.pilibaitiene@kretingalespm.lt::d961c6c1-8b4b-4276-990a-e6d8c56b55cf" providerId="AD" clId="Web-{B970F925-8BE2-53B5-08C9-3A134D63D65A}" dt="2022-12-05T18:37:29.480" v="730" actId="14100"/>
          <ac:spMkLst>
            <pc:docMk/>
            <pc:sldMk cId="1932188136" sldId="276"/>
            <ac:spMk id="2" creationId="{449E88A3-25D8-5D1A-B257-14EC2BD00352}"/>
          </ac:spMkLst>
        </pc:spChg>
        <pc:spChg chg="add mod">
          <ac:chgData name="Viktorija Pilibaitienė" userId="S::viktorija.pilibaitiene@kretingalespm.lt::d961c6c1-8b4b-4276-990a-e6d8c56b55cf" providerId="AD" clId="Web-{B970F925-8BE2-53B5-08C9-3A134D63D65A}" dt="2022-12-05T16:40:18.062" v="208" actId="1076"/>
          <ac:spMkLst>
            <pc:docMk/>
            <pc:sldMk cId="1932188136" sldId="276"/>
            <ac:spMk id="5" creationId="{E90A3992-1596-A3BC-9007-8BA500DBEE38}"/>
          </ac:spMkLst>
        </pc:spChg>
        <pc:graphicFrameChg chg="add mod modGraphic">
          <ac:chgData name="Viktorija Pilibaitienė" userId="S::viktorija.pilibaitiene@kretingalespm.lt::d961c6c1-8b4b-4276-990a-e6d8c56b55cf" providerId="AD" clId="Web-{B970F925-8BE2-53B5-08C9-3A134D63D65A}" dt="2022-12-05T16:40:48.047" v="215"/>
          <ac:graphicFrameMkLst>
            <pc:docMk/>
            <pc:sldMk cId="1932188136" sldId="276"/>
            <ac:graphicFrameMk id="4" creationId="{9D6E471B-DA46-5B89-7A83-359670FBAD37}"/>
          </ac:graphicFrameMkLst>
        </pc:graphicFrameChg>
        <pc:graphicFrameChg chg="del">
          <ac:chgData name="Viktorija Pilibaitienė" userId="S::viktorija.pilibaitiene@kretingalespm.lt::d961c6c1-8b4b-4276-990a-e6d8c56b55cf" providerId="AD" clId="Web-{B970F925-8BE2-53B5-08C9-3A134D63D65A}" dt="2022-12-05T16:39:15.889" v="203"/>
          <ac:graphicFrameMkLst>
            <pc:docMk/>
            <pc:sldMk cId="1932188136" sldId="276"/>
            <ac:graphicFrameMk id="12" creationId="{68F837A2-4BFD-01B2-26E0-BC7D47EDB808}"/>
          </ac:graphicFrameMkLst>
        </pc:graphicFrameChg>
      </pc:sldChg>
      <pc:sldChg chg="addSp delSp modSp add mod replId setBg">
        <pc:chgData name="Viktorija Pilibaitienė" userId="S::viktorija.pilibaitiene@kretingalespm.lt::d961c6c1-8b4b-4276-990a-e6d8c56b55cf" providerId="AD" clId="Web-{B970F925-8BE2-53B5-08C9-3A134D63D65A}" dt="2022-12-05T18:37:49.669" v="734" actId="14100"/>
        <pc:sldMkLst>
          <pc:docMk/>
          <pc:sldMk cId="467590391" sldId="277"/>
        </pc:sldMkLst>
        <pc:spChg chg="mod">
          <ac:chgData name="Viktorija Pilibaitienė" userId="S::viktorija.pilibaitiene@kretingalespm.lt::d961c6c1-8b4b-4276-990a-e6d8c56b55cf" providerId="AD" clId="Web-{B970F925-8BE2-53B5-08C9-3A134D63D65A}" dt="2022-12-05T18:37:49.669" v="734" actId="14100"/>
          <ac:spMkLst>
            <pc:docMk/>
            <pc:sldMk cId="467590391" sldId="277"/>
            <ac:spMk id="2" creationId="{449E88A3-25D8-5D1A-B257-14EC2BD00352}"/>
          </ac:spMkLst>
        </pc:spChg>
        <pc:spChg chg="add del mod">
          <ac:chgData name="Viktorija Pilibaitienė" userId="S::viktorija.pilibaitiene@kretingalespm.lt::d961c6c1-8b4b-4276-990a-e6d8c56b55cf" providerId="AD" clId="Web-{B970F925-8BE2-53B5-08C9-3A134D63D65A}" dt="2022-12-05T16:42:51.206" v="221"/>
          <ac:spMkLst>
            <pc:docMk/>
            <pc:sldMk cId="467590391" sldId="277"/>
            <ac:spMk id="7" creationId="{14E728A0-03D2-986C-1FB2-6DC04C590875}"/>
          </ac:spMkLst>
        </pc:spChg>
        <pc:spChg chg="add mod">
          <ac:chgData name="Viktorija Pilibaitienė" userId="S::viktorija.pilibaitiene@kretingalespm.lt::d961c6c1-8b4b-4276-990a-e6d8c56b55cf" providerId="AD" clId="Web-{B970F925-8BE2-53B5-08C9-3A134D63D65A}" dt="2022-12-05T16:42:51.221" v="223"/>
          <ac:spMkLst>
            <pc:docMk/>
            <pc:sldMk cId="467590391" sldId="277"/>
            <ac:spMk id="12" creationId="{A3E4EC4E-DF16-C696-19A0-9F17A0260AA9}"/>
          </ac:spMkLst>
        </pc:spChg>
        <pc:spChg chg="add del">
          <ac:chgData name="Viktorija Pilibaitienė" userId="S::viktorija.pilibaitiene@kretingalespm.lt::d961c6c1-8b4b-4276-990a-e6d8c56b55cf" providerId="AD" clId="Web-{B970F925-8BE2-53B5-08C9-3A134D63D65A}" dt="2022-12-05T16:43:18.784" v="225"/>
          <ac:spMkLst>
            <pc:docMk/>
            <pc:sldMk cId="467590391" sldId="277"/>
            <ac:spMk id="18" creationId="{47FC6A8B-34F9-40FB-AA2D-E34168F52850}"/>
          </ac:spMkLst>
        </pc:spChg>
        <pc:spChg chg="add del">
          <ac:chgData name="Viktorija Pilibaitienė" userId="S::viktorija.pilibaitiene@kretingalespm.lt::d961c6c1-8b4b-4276-990a-e6d8c56b55cf" providerId="AD" clId="Web-{B970F925-8BE2-53B5-08C9-3A134D63D65A}" dt="2022-12-05T16:43:18.784" v="225"/>
          <ac:spMkLst>
            <pc:docMk/>
            <pc:sldMk cId="467590391" sldId="277"/>
            <ac:spMk id="20" creationId="{1EC86DB4-572A-4F71-AF8A-2395B4CA779F}"/>
          </ac:spMkLst>
        </pc:spChg>
        <pc:spChg chg="add del">
          <ac:chgData name="Viktorija Pilibaitienė" userId="S::viktorija.pilibaitiene@kretingalespm.lt::d961c6c1-8b4b-4276-990a-e6d8c56b55cf" providerId="AD" clId="Web-{B970F925-8BE2-53B5-08C9-3A134D63D65A}" dt="2022-12-05T16:43:18.784" v="225"/>
          <ac:spMkLst>
            <pc:docMk/>
            <pc:sldMk cId="467590391" sldId="277"/>
            <ac:spMk id="22" creationId="{71BA53A4-C4B7-4189-9FC1-6350B1AB5DFE}"/>
          </ac:spMkLst>
        </pc:spChg>
        <pc:spChg chg="add del">
          <ac:chgData name="Viktorija Pilibaitienė" userId="S::viktorija.pilibaitiene@kretingalespm.lt::d961c6c1-8b4b-4276-990a-e6d8c56b55cf" providerId="AD" clId="Web-{B970F925-8BE2-53B5-08C9-3A134D63D65A}" dt="2022-12-05T16:43:18.784" v="225"/>
          <ac:spMkLst>
            <pc:docMk/>
            <pc:sldMk cId="467590391" sldId="277"/>
            <ac:spMk id="24" creationId="{5558AD6E-B070-4640-AA07-87E208983ED8}"/>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26" creationId="{0CA184B6-3482-4F43-87F0-BC765DCFD8A8}"/>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27" creationId="{9B0F7D69-D93C-4C38-A23D-76E000D691CD}"/>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28" creationId="{6C869923-8380-4244-9548-802C330638A0}"/>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29" creationId="{8CD419D4-EA9D-42D9-BF62-B07F0B7B672B}"/>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30" creationId="{C06255F2-BC67-4DDE-B34E-AC4BA21838CC}"/>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31" creationId="{1C6FEC9B-9608-4181-A9E5-A1B80E72021C}"/>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32" creationId="{55169443-FCCD-4C0A-8C69-18CD3FA0968D}"/>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33" creationId="{AB1564ED-F26F-451D-97D6-A6EC3E83FD55}"/>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34" creationId="{AC8EEB0F-BA72-49AC-956F-331B60FDE79E}"/>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36" creationId="{1BE70332-ECAF-47BB-8C7B-BD049452F653}"/>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38" creationId="{716D9361-A35A-4DC8-AAB9-04FD2D6FEE1D}"/>
          </ac:spMkLst>
        </pc:spChg>
        <pc:spChg chg="add del">
          <ac:chgData name="Viktorija Pilibaitienė" userId="S::viktorija.pilibaitiene@kretingalespm.lt::d961c6c1-8b4b-4276-990a-e6d8c56b55cf" providerId="AD" clId="Web-{B970F925-8BE2-53B5-08C9-3A134D63D65A}" dt="2022-12-05T16:43:26.222" v="227"/>
          <ac:spMkLst>
            <pc:docMk/>
            <pc:sldMk cId="467590391" sldId="277"/>
            <ac:spMk id="40" creationId="{87FC31AD-FBB3-4219-A758-D6F7594A0A81}"/>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42" creationId="{9B0F7D69-D93C-4C38-A23D-76E000D691CD}"/>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43" creationId="{8CD419D4-EA9D-42D9-BF62-B07F0B7B672B}"/>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44" creationId="{1C6FEC9B-9608-4181-A9E5-A1B80E72021C}"/>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45" creationId="{AB1564ED-F26F-451D-97D6-A6EC3E83FD55}"/>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46" creationId="{0CA184B6-3482-4F43-87F0-BC765DCFD8A8}"/>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47" creationId="{6C869923-8380-4244-9548-802C330638A0}"/>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48" creationId="{C06255F2-BC67-4DDE-B34E-AC4BA21838CC}"/>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49" creationId="{55169443-FCCD-4C0A-8C69-18CD3FA0968D}"/>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50" creationId="{AC8EEB0F-BA72-49AC-956F-331B60FDE79E}"/>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51" creationId="{8CC700D5-9809-43F4-89D5-7DBBCB0DCC10}"/>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52" creationId="{C7163242-6303-46DC-BAC1-2A204F061321}"/>
          </ac:spMkLst>
        </pc:spChg>
        <pc:spChg chg="add del">
          <ac:chgData name="Viktorija Pilibaitienė" userId="S::viktorija.pilibaitiene@kretingalespm.lt::d961c6c1-8b4b-4276-990a-e6d8c56b55cf" providerId="AD" clId="Web-{B970F925-8BE2-53B5-08C9-3A134D63D65A}" dt="2022-12-05T16:43:32.394" v="229"/>
          <ac:spMkLst>
            <pc:docMk/>
            <pc:sldMk cId="467590391" sldId="277"/>
            <ac:spMk id="53" creationId="{805C4C40-D70E-4C4F-B228-98A0A6132603}"/>
          </ac:spMkLst>
        </pc:spChg>
        <pc:spChg chg="add">
          <ac:chgData name="Viktorija Pilibaitienė" userId="S::viktorija.pilibaitiene@kretingalespm.lt::d961c6c1-8b4b-4276-990a-e6d8c56b55cf" providerId="AD" clId="Web-{B970F925-8BE2-53B5-08C9-3A134D63D65A}" dt="2022-12-05T16:43:32.394" v="230"/>
          <ac:spMkLst>
            <pc:docMk/>
            <pc:sldMk cId="467590391" sldId="277"/>
            <ac:spMk id="55" creationId="{47FC6A8B-34F9-40FB-AA2D-E34168F52850}"/>
          </ac:spMkLst>
        </pc:spChg>
        <pc:spChg chg="add">
          <ac:chgData name="Viktorija Pilibaitienė" userId="S::viktorija.pilibaitiene@kretingalespm.lt::d961c6c1-8b4b-4276-990a-e6d8c56b55cf" providerId="AD" clId="Web-{B970F925-8BE2-53B5-08C9-3A134D63D65A}" dt="2022-12-05T16:43:32.394" v="230"/>
          <ac:spMkLst>
            <pc:docMk/>
            <pc:sldMk cId="467590391" sldId="277"/>
            <ac:spMk id="56" creationId="{1EC86DB4-572A-4F71-AF8A-2395B4CA779F}"/>
          </ac:spMkLst>
        </pc:spChg>
        <pc:spChg chg="add">
          <ac:chgData name="Viktorija Pilibaitienė" userId="S::viktorija.pilibaitiene@kretingalespm.lt::d961c6c1-8b4b-4276-990a-e6d8c56b55cf" providerId="AD" clId="Web-{B970F925-8BE2-53B5-08C9-3A134D63D65A}" dt="2022-12-05T16:43:32.394" v="230"/>
          <ac:spMkLst>
            <pc:docMk/>
            <pc:sldMk cId="467590391" sldId="277"/>
            <ac:spMk id="57" creationId="{71BA53A4-C4B7-4189-9FC1-6350B1AB5DFE}"/>
          </ac:spMkLst>
        </pc:spChg>
        <pc:spChg chg="add">
          <ac:chgData name="Viktorija Pilibaitienė" userId="S::viktorija.pilibaitiene@kretingalespm.lt::d961c6c1-8b4b-4276-990a-e6d8c56b55cf" providerId="AD" clId="Web-{B970F925-8BE2-53B5-08C9-3A134D63D65A}" dt="2022-12-05T16:43:32.394" v="230"/>
          <ac:spMkLst>
            <pc:docMk/>
            <pc:sldMk cId="467590391" sldId="277"/>
            <ac:spMk id="58" creationId="{5558AD6E-B070-4640-AA07-87E208983ED8}"/>
          </ac:spMkLst>
        </pc:spChg>
        <pc:graphicFrameChg chg="del">
          <ac:chgData name="Viktorija Pilibaitienė" userId="S::viktorija.pilibaitiene@kretingalespm.lt::d961c6c1-8b4b-4276-990a-e6d8c56b55cf" providerId="AD" clId="Web-{B970F925-8BE2-53B5-08C9-3A134D63D65A}" dt="2022-12-05T16:42:37.299" v="217"/>
          <ac:graphicFrameMkLst>
            <pc:docMk/>
            <pc:sldMk cId="467590391" sldId="277"/>
            <ac:graphicFrameMk id="4" creationId="{9D6E471B-DA46-5B89-7A83-359670FBAD37}"/>
          </ac:graphicFrameMkLst>
        </pc:graphicFrameChg>
        <pc:graphicFrameChg chg="del mod modGraphic">
          <ac:chgData name="Viktorija Pilibaitienė" userId="S::viktorija.pilibaitiene@kretingalespm.lt::d961c6c1-8b4b-4276-990a-e6d8c56b55cf" providerId="AD" clId="Web-{B970F925-8BE2-53B5-08C9-3A134D63D65A}" dt="2022-12-05T16:42:48.377" v="220"/>
          <ac:graphicFrameMkLst>
            <pc:docMk/>
            <pc:sldMk cId="467590391" sldId="277"/>
            <ac:graphicFrameMk id="9" creationId="{0230CC0A-D2C9-991A-1940-248F765AE5C0}"/>
          </ac:graphicFrameMkLst>
        </pc:graphicFrameChg>
        <pc:graphicFrameChg chg="add mod ord modGraphic">
          <ac:chgData name="Viktorija Pilibaitienė" userId="S::viktorija.pilibaitiene@kretingalespm.lt::d961c6c1-8b4b-4276-990a-e6d8c56b55cf" providerId="AD" clId="Web-{B970F925-8BE2-53B5-08C9-3A134D63D65A}" dt="2022-12-05T16:44:11.035" v="316"/>
          <ac:graphicFrameMkLst>
            <pc:docMk/>
            <pc:sldMk cId="467590391" sldId="277"/>
            <ac:graphicFrameMk id="11" creationId="{690FB3D4-54DB-F3D4-D7F4-1CAAA08F2DB5}"/>
          </ac:graphicFrameMkLst>
        </pc:graphicFrameChg>
      </pc:sldChg>
      <pc:sldChg chg="addSp delSp modSp add replId">
        <pc:chgData name="Viktorija Pilibaitienė" userId="S::viktorija.pilibaitiene@kretingalespm.lt::d961c6c1-8b4b-4276-990a-e6d8c56b55cf" providerId="AD" clId="Web-{B970F925-8BE2-53B5-08C9-3A134D63D65A}" dt="2022-12-05T18:43:03.603" v="764" actId="20577"/>
        <pc:sldMkLst>
          <pc:docMk/>
          <pc:sldMk cId="4022622764" sldId="278"/>
        </pc:sldMkLst>
        <pc:spChg chg="mod">
          <ac:chgData name="Viktorija Pilibaitienė" userId="S::viktorija.pilibaitiene@kretingalespm.lt::d961c6c1-8b4b-4276-990a-e6d8c56b55cf" providerId="AD" clId="Web-{B970F925-8BE2-53B5-08C9-3A134D63D65A}" dt="2022-12-05T18:38:05.841" v="736" actId="14100"/>
          <ac:spMkLst>
            <pc:docMk/>
            <pc:sldMk cId="4022622764" sldId="278"/>
            <ac:spMk id="2" creationId="{449E88A3-25D8-5D1A-B257-14EC2BD00352}"/>
          </ac:spMkLst>
        </pc:spChg>
        <pc:spChg chg="add mod">
          <ac:chgData name="Viktorija Pilibaitienė" userId="S::viktorija.pilibaitiene@kretingalespm.lt::d961c6c1-8b4b-4276-990a-e6d8c56b55cf" providerId="AD" clId="Web-{B970F925-8BE2-53B5-08C9-3A134D63D65A}" dt="2022-12-05T18:43:03.603" v="764" actId="20577"/>
          <ac:spMkLst>
            <pc:docMk/>
            <pc:sldMk cId="4022622764" sldId="278"/>
            <ac:spMk id="4" creationId="{152EB5D1-B702-A72F-FCA8-BD3C83E0FC8B}"/>
          </ac:spMkLst>
        </pc:spChg>
        <pc:graphicFrameChg chg="del">
          <ac:chgData name="Viktorija Pilibaitienė" userId="S::viktorija.pilibaitiene@kretingalespm.lt::d961c6c1-8b4b-4276-990a-e6d8c56b55cf" providerId="AD" clId="Web-{B970F925-8BE2-53B5-08C9-3A134D63D65A}" dt="2022-12-05T16:45:43.803" v="318"/>
          <ac:graphicFrameMkLst>
            <pc:docMk/>
            <pc:sldMk cId="4022622764" sldId="278"/>
            <ac:graphicFrameMk id="11" creationId="{690FB3D4-54DB-F3D4-D7F4-1CAAA08F2DB5}"/>
          </ac:graphicFrameMkLst>
        </pc:graphicFrameChg>
      </pc:sldChg>
      <pc:sldChg chg="addSp delSp modSp new">
        <pc:chgData name="Viktorija Pilibaitienė" userId="S::viktorija.pilibaitiene@kretingalespm.lt::d961c6c1-8b4b-4276-990a-e6d8c56b55cf" providerId="AD" clId="Web-{B970F925-8BE2-53B5-08C9-3A134D63D65A}" dt="2022-12-05T18:45:25.140" v="786" actId="20577"/>
        <pc:sldMkLst>
          <pc:docMk/>
          <pc:sldMk cId="40010971" sldId="279"/>
        </pc:sldMkLst>
        <pc:spChg chg="mod">
          <ac:chgData name="Viktorija Pilibaitienė" userId="S::viktorija.pilibaitiene@kretingalespm.lt::d961c6c1-8b4b-4276-990a-e6d8c56b55cf" providerId="AD" clId="Web-{B970F925-8BE2-53B5-08C9-3A134D63D65A}" dt="2022-12-05T18:45:25.140" v="786" actId="20577"/>
          <ac:spMkLst>
            <pc:docMk/>
            <pc:sldMk cId="40010971" sldId="279"/>
            <ac:spMk id="2" creationId="{791DAF64-0771-B2B3-4C6C-34B0E8530A7F}"/>
          </ac:spMkLst>
        </pc:spChg>
        <pc:spChg chg="del">
          <ac:chgData name="Viktorija Pilibaitienė" userId="S::viktorija.pilibaitiene@kretingalespm.lt::d961c6c1-8b4b-4276-990a-e6d8c56b55cf" providerId="AD" clId="Web-{B970F925-8BE2-53B5-08C9-3A134D63D65A}" dt="2022-12-05T17:21:04.331" v="435"/>
          <ac:spMkLst>
            <pc:docMk/>
            <pc:sldMk cId="40010971" sldId="279"/>
            <ac:spMk id="3" creationId="{A9EB4B3D-D0D3-8D0E-2308-9C089D786124}"/>
          </ac:spMkLst>
        </pc:spChg>
        <pc:picChg chg="add mod ord">
          <ac:chgData name="Viktorija Pilibaitienė" userId="S::viktorija.pilibaitiene@kretingalespm.lt::d961c6c1-8b4b-4276-990a-e6d8c56b55cf" providerId="AD" clId="Web-{B970F925-8BE2-53B5-08C9-3A134D63D65A}" dt="2022-12-05T17:21:48.457" v="441" actId="14100"/>
          <ac:picMkLst>
            <pc:docMk/>
            <pc:sldMk cId="40010971" sldId="279"/>
            <ac:picMk id="4" creationId="{ECAE84F1-CA43-BD5F-0A81-69F1881836FA}"/>
          </ac:picMkLst>
        </pc:picChg>
      </pc:sldChg>
      <pc:sldChg chg="new del">
        <pc:chgData name="Viktorija Pilibaitienė" userId="S::viktorija.pilibaitiene@kretingalespm.lt::d961c6c1-8b4b-4276-990a-e6d8c56b55cf" providerId="AD" clId="Web-{B970F925-8BE2-53B5-08C9-3A134D63D65A}" dt="2022-12-05T17:21:35.691" v="437"/>
        <pc:sldMkLst>
          <pc:docMk/>
          <pc:sldMk cId="2207884026" sldId="280"/>
        </pc:sldMkLst>
      </pc:sldChg>
      <pc:sldChg chg="addSp modSp new mod setBg">
        <pc:chgData name="Viktorija Pilibaitienė" userId="S::viktorija.pilibaitiene@kretingalespm.lt::d961c6c1-8b4b-4276-990a-e6d8c56b55cf" providerId="AD" clId="Web-{B970F925-8BE2-53B5-08C9-3A134D63D65A}" dt="2022-12-05T17:23:08.630" v="450" actId="14100"/>
        <pc:sldMkLst>
          <pc:docMk/>
          <pc:sldMk cId="3664258849" sldId="280"/>
        </pc:sldMkLst>
        <pc:spChg chg="add">
          <ac:chgData name="Viktorija Pilibaitienė" userId="S::viktorija.pilibaitiene@kretingalespm.lt::d961c6c1-8b4b-4276-990a-e6d8c56b55cf" providerId="AD" clId="Web-{B970F925-8BE2-53B5-08C9-3A134D63D65A}" dt="2022-12-05T17:22:52.396" v="446"/>
          <ac:spMkLst>
            <pc:docMk/>
            <pc:sldMk cId="3664258849" sldId="280"/>
            <ac:spMk id="7" creationId="{8950AD4C-6AF3-49F8-94E1-DBCAFB39478B}"/>
          </ac:spMkLst>
        </pc:spChg>
        <pc:picChg chg="add mod">
          <ac:chgData name="Viktorija Pilibaitienė" userId="S::viktorija.pilibaitiene@kretingalespm.lt::d961c6c1-8b4b-4276-990a-e6d8c56b55cf" providerId="AD" clId="Web-{B970F925-8BE2-53B5-08C9-3A134D63D65A}" dt="2022-12-05T17:23:08.630" v="450" actId="14100"/>
          <ac:picMkLst>
            <pc:docMk/>
            <pc:sldMk cId="3664258849" sldId="280"/>
            <ac:picMk id="2" creationId="{08165268-609F-7757-FC64-257878DB27FF}"/>
          </ac:picMkLst>
        </pc:picChg>
      </pc:sldChg>
      <pc:sldChg chg="addSp modSp new mod setBg">
        <pc:chgData name="Viktorija Pilibaitienė" userId="S::viktorija.pilibaitiene@kretingalespm.lt::d961c6c1-8b4b-4276-990a-e6d8c56b55cf" providerId="AD" clId="Web-{B970F925-8BE2-53B5-08C9-3A134D63D65A}" dt="2022-12-05T17:23:25.553" v="453"/>
        <pc:sldMkLst>
          <pc:docMk/>
          <pc:sldMk cId="1420933433" sldId="281"/>
        </pc:sldMkLst>
        <pc:spChg chg="add">
          <ac:chgData name="Viktorija Pilibaitienė" userId="S::viktorija.pilibaitiene@kretingalespm.lt::d961c6c1-8b4b-4276-990a-e6d8c56b55cf" providerId="AD" clId="Web-{B970F925-8BE2-53B5-08C9-3A134D63D65A}" dt="2022-12-05T17:23:25.553" v="453"/>
          <ac:spMkLst>
            <pc:docMk/>
            <pc:sldMk cId="1420933433" sldId="281"/>
            <ac:spMk id="7" creationId="{8950AD4C-6AF3-49F8-94E1-DBCAFB39478B}"/>
          </ac:spMkLst>
        </pc:spChg>
        <pc:picChg chg="add mod">
          <ac:chgData name="Viktorija Pilibaitienė" userId="S::viktorija.pilibaitiene@kretingalespm.lt::d961c6c1-8b4b-4276-990a-e6d8c56b55cf" providerId="AD" clId="Web-{B970F925-8BE2-53B5-08C9-3A134D63D65A}" dt="2022-12-05T17:23:25.553" v="453"/>
          <ac:picMkLst>
            <pc:docMk/>
            <pc:sldMk cId="1420933433" sldId="281"/>
            <ac:picMk id="2" creationId="{0C7C2A3F-6A48-CDAF-E114-C521FAC70CE2}"/>
          </ac:picMkLst>
        </pc:picChg>
      </pc:sldChg>
      <pc:sldChg chg="addSp delSp modSp new mod setBg">
        <pc:chgData name="Viktorija Pilibaitienė" userId="S::viktorija.pilibaitiene@kretingalespm.lt::d961c6c1-8b4b-4276-990a-e6d8c56b55cf" providerId="AD" clId="Web-{B970F925-8BE2-53B5-08C9-3A134D63D65A}" dt="2022-12-05T17:24:28.195" v="465"/>
        <pc:sldMkLst>
          <pc:docMk/>
          <pc:sldMk cId="3033273937" sldId="282"/>
        </pc:sldMkLst>
        <pc:spChg chg="add">
          <ac:chgData name="Viktorija Pilibaitienė" userId="S::viktorija.pilibaitiene@kretingalespm.lt::d961c6c1-8b4b-4276-990a-e6d8c56b55cf" providerId="AD" clId="Web-{B970F925-8BE2-53B5-08C9-3A134D63D65A}" dt="2022-12-05T17:23:44.741" v="456"/>
          <ac:spMkLst>
            <pc:docMk/>
            <pc:sldMk cId="3033273937" sldId="282"/>
            <ac:spMk id="7" creationId="{8950AD4C-6AF3-49F8-94E1-DBCAFB39478B}"/>
          </ac:spMkLst>
        </pc:spChg>
        <pc:picChg chg="add mod">
          <ac:chgData name="Viktorija Pilibaitienė" userId="S::viktorija.pilibaitiene@kretingalespm.lt::d961c6c1-8b4b-4276-990a-e6d8c56b55cf" providerId="AD" clId="Web-{B970F925-8BE2-53B5-08C9-3A134D63D65A}" dt="2022-12-05T17:24:09.788" v="463" actId="14100"/>
          <ac:picMkLst>
            <pc:docMk/>
            <pc:sldMk cId="3033273937" sldId="282"/>
            <ac:picMk id="2" creationId="{C630F911-3C54-A544-19AE-E9861AE8DFB1}"/>
          </ac:picMkLst>
        </pc:picChg>
        <pc:picChg chg="add del mod">
          <ac:chgData name="Viktorija Pilibaitienė" userId="S::viktorija.pilibaitiene@kretingalespm.lt::d961c6c1-8b4b-4276-990a-e6d8c56b55cf" providerId="AD" clId="Web-{B970F925-8BE2-53B5-08C9-3A134D63D65A}" dt="2022-12-05T17:24:28.195" v="465"/>
          <ac:picMkLst>
            <pc:docMk/>
            <pc:sldMk cId="3033273937" sldId="282"/>
            <ac:picMk id="3" creationId="{14FF891B-7716-DFAB-66A1-525AEFBCF434}"/>
          </ac:picMkLst>
        </pc:picChg>
      </pc:sldChg>
      <pc:sldChg chg="addSp modSp new mod setBg">
        <pc:chgData name="Viktorija Pilibaitienė" userId="S::viktorija.pilibaitiene@kretingalespm.lt::d961c6c1-8b4b-4276-990a-e6d8c56b55cf" providerId="AD" clId="Web-{B970F925-8BE2-53B5-08C9-3A134D63D65A}" dt="2022-12-05T17:24:54.086" v="468"/>
        <pc:sldMkLst>
          <pc:docMk/>
          <pc:sldMk cId="3472342834" sldId="283"/>
        </pc:sldMkLst>
        <pc:spChg chg="add">
          <ac:chgData name="Viktorija Pilibaitienė" userId="S::viktorija.pilibaitiene@kretingalespm.lt::d961c6c1-8b4b-4276-990a-e6d8c56b55cf" providerId="AD" clId="Web-{B970F925-8BE2-53B5-08C9-3A134D63D65A}" dt="2022-12-05T17:24:54.086" v="468"/>
          <ac:spMkLst>
            <pc:docMk/>
            <pc:sldMk cId="3472342834" sldId="283"/>
            <ac:spMk id="7" creationId="{8950AD4C-6AF3-49F8-94E1-DBCAFB39478B}"/>
          </ac:spMkLst>
        </pc:spChg>
        <pc:picChg chg="add mod">
          <ac:chgData name="Viktorija Pilibaitienė" userId="S::viktorija.pilibaitiene@kretingalespm.lt::d961c6c1-8b4b-4276-990a-e6d8c56b55cf" providerId="AD" clId="Web-{B970F925-8BE2-53B5-08C9-3A134D63D65A}" dt="2022-12-05T17:24:54.086" v="468"/>
          <ac:picMkLst>
            <pc:docMk/>
            <pc:sldMk cId="3472342834" sldId="283"/>
            <ac:picMk id="2" creationId="{D439852F-4628-BFF9-6836-2EDA18790FAA}"/>
          </ac:picMkLst>
        </pc:picChg>
      </pc:sldChg>
      <pc:sldChg chg="addSp modSp new mod setBg">
        <pc:chgData name="Viktorija Pilibaitienė" userId="S::viktorija.pilibaitiene@kretingalespm.lt::d961c6c1-8b4b-4276-990a-e6d8c56b55cf" providerId="AD" clId="Web-{B970F925-8BE2-53B5-08C9-3A134D63D65A}" dt="2022-12-05T17:25:26.586" v="474" actId="14100"/>
        <pc:sldMkLst>
          <pc:docMk/>
          <pc:sldMk cId="706731638" sldId="284"/>
        </pc:sldMkLst>
        <pc:spChg chg="add">
          <ac:chgData name="Viktorija Pilibaitienė" userId="S::viktorija.pilibaitiene@kretingalespm.lt::d961c6c1-8b4b-4276-990a-e6d8c56b55cf" providerId="AD" clId="Web-{B970F925-8BE2-53B5-08C9-3A134D63D65A}" dt="2022-12-05T17:25:14.555" v="471"/>
          <ac:spMkLst>
            <pc:docMk/>
            <pc:sldMk cId="706731638" sldId="284"/>
            <ac:spMk id="7" creationId="{8950AD4C-6AF3-49F8-94E1-DBCAFB39478B}"/>
          </ac:spMkLst>
        </pc:spChg>
        <pc:picChg chg="add mod">
          <ac:chgData name="Viktorija Pilibaitienė" userId="S::viktorija.pilibaitiene@kretingalespm.lt::d961c6c1-8b4b-4276-990a-e6d8c56b55cf" providerId="AD" clId="Web-{B970F925-8BE2-53B5-08C9-3A134D63D65A}" dt="2022-12-05T17:25:26.586" v="474" actId="14100"/>
          <ac:picMkLst>
            <pc:docMk/>
            <pc:sldMk cId="706731638" sldId="284"/>
            <ac:picMk id="2" creationId="{482CFAF1-4602-6109-3E06-D43AC71CAE56}"/>
          </ac:picMkLst>
        </pc:picChg>
      </pc:sldChg>
      <pc:sldChg chg="addSp modSp new mod setBg">
        <pc:chgData name="Viktorija Pilibaitienė" userId="S::viktorija.pilibaitiene@kretingalespm.lt::d961c6c1-8b4b-4276-990a-e6d8c56b55cf" providerId="AD" clId="Web-{B970F925-8BE2-53B5-08C9-3A134D63D65A}" dt="2022-12-05T17:26:12.323" v="480" actId="14100"/>
        <pc:sldMkLst>
          <pc:docMk/>
          <pc:sldMk cId="1509774431" sldId="285"/>
        </pc:sldMkLst>
        <pc:spChg chg="add">
          <ac:chgData name="Viktorija Pilibaitienė" userId="S::viktorija.pilibaitiene@kretingalespm.lt::d961c6c1-8b4b-4276-990a-e6d8c56b55cf" providerId="AD" clId="Web-{B970F925-8BE2-53B5-08C9-3A134D63D65A}" dt="2022-12-05T17:25:51.604" v="477"/>
          <ac:spMkLst>
            <pc:docMk/>
            <pc:sldMk cId="1509774431" sldId="285"/>
            <ac:spMk id="7" creationId="{8950AD4C-6AF3-49F8-94E1-DBCAFB39478B}"/>
          </ac:spMkLst>
        </pc:spChg>
        <pc:picChg chg="add mod">
          <ac:chgData name="Viktorija Pilibaitienė" userId="S::viktorija.pilibaitiene@kretingalespm.lt::d961c6c1-8b4b-4276-990a-e6d8c56b55cf" providerId="AD" clId="Web-{B970F925-8BE2-53B5-08C9-3A134D63D65A}" dt="2022-12-05T17:26:12.323" v="480" actId="14100"/>
          <ac:picMkLst>
            <pc:docMk/>
            <pc:sldMk cId="1509774431" sldId="285"/>
            <ac:picMk id="2" creationId="{B263C745-CAC8-3462-2EF1-477C7754846F}"/>
          </ac:picMkLst>
        </pc:picChg>
      </pc:sldChg>
      <pc:sldChg chg="addSp modSp new mod setBg">
        <pc:chgData name="Viktorija Pilibaitienė" userId="S::viktorija.pilibaitiene@kretingalespm.lt::d961c6c1-8b4b-4276-990a-e6d8c56b55cf" providerId="AD" clId="Web-{B970F925-8BE2-53B5-08C9-3A134D63D65A}" dt="2022-12-05T17:26:29.026" v="483"/>
        <pc:sldMkLst>
          <pc:docMk/>
          <pc:sldMk cId="3614813595" sldId="286"/>
        </pc:sldMkLst>
        <pc:spChg chg="add">
          <ac:chgData name="Viktorija Pilibaitienė" userId="S::viktorija.pilibaitiene@kretingalespm.lt::d961c6c1-8b4b-4276-990a-e6d8c56b55cf" providerId="AD" clId="Web-{B970F925-8BE2-53B5-08C9-3A134D63D65A}" dt="2022-12-05T17:26:29.026" v="483"/>
          <ac:spMkLst>
            <pc:docMk/>
            <pc:sldMk cId="3614813595" sldId="286"/>
            <ac:spMk id="7" creationId="{8950AD4C-6AF3-49F8-94E1-DBCAFB39478B}"/>
          </ac:spMkLst>
        </pc:spChg>
        <pc:picChg chg="add mod">
          <ac:chgData name="Viktorija Pilibaitienė" userId="S::viktorija.pilibaitiene@kretingalespm.lt::d961c6c1-8b4b-4276-990a-e6d8c56b55cf" providerId="AD" clId="Web-{B970F925-8BE2-53B5-08C9-3A134D63D65A}" dt="2022-12-05T17:26:29.026" v="483"/>
          <ac:picMkLst>
            <pc:docMk/>
            <pc:sldMk cId="3614813595" sldId="286"/>
            <ac:picMk id="2" creationId="{E7F04692-A4A4-19E7-6F3E-951363101AA9}"/>
          </ac:picMkLst>
        </pc:picChg>
      </pc:sldChg>
      <pc:sldChg chg="modSp new">
        <pc:chgData name="Viktorija Pilibaitienė" userId="S::viktorija.pilibaitiene@kretingalespm.lt::d961c6c1-8b4b-4276-990a-e6d8c56b55cf" providerId="AD" clId="Web-{B970F925-8BE2-53B5-08C9-3A134D63D65A}" dt="2022-12-05T18:45:47.798" v="788" actId="20577"/>
        <pc:sldMkLst>
          <pc:docMk/>
          <pc:sldMk cId="1873208075" sldId="287"/>
        </pc:sldMkLst>
        <pc:spChg chg="mod">
          <ac:chgData name="Viktorija Pilibaitienė" userId="S::viktorija.pilibaitiene@kretingalespm.lt::d961c6c1-8b4b-4276-990a-e6d8c56b55cf" providerId="AD" clId="Web-{B970F925-8BE2-53B5-08C9-3A134D63D65A}" dt="2022-12-05T18:45:47.798" v="788" actId="20577"/>
          <ac:spMkLst>
            <pc:docMk/>
            <pc:sldMk cId="1873208075" sldId="287"/>
            <ac:spMk id="2" creationId="{AD16225D-67DE-9A98-4714-52963A36CF69}"/>
          </ac:spMkLst>
        </pc:spChg>
      </pc:sldChg>
      <pc:sldChg chg="addSp delSp modSp new">
        <pc:chgData name="Viktorija Pilibaitienė" userId="S::viktorija.pilibaitiene@kretingalespm.lt::d961c6c1-8b4b-4276-990a-e6d8c56b55cf" providerId="AD" clId="Web-{B970F925-8BE2-53B5-08C9-3A134D63D65A}" dt="2022-12-05T18:46:16.049" v="793" actId="14100"/>
        <pc:sldMkLst>
          <pc:docMk/>
          <pc:sldMk cId="4172921453" sldId="288"/>
        </pc:sldMkLst>
        <pc:spChg chg="mod">
          <ac:chgData name="Viktorija Pilibaitienė" userId="S::viktorija.pilibaitiene@kretingalespm.lt::d961c6c1-8b4b-4276-990a-e6d8c56b55cf" providerId="AD" clId="Web-{B970F925-8BE2-53B5-08C9-3A134D63D65A}" dt="2022-12-05T18:46:16.049" v="793" actId="14100"/>
          <ac:spMkLst>
            <pc:docMk/>
            <pc:sldMk cId="4172921453" sldId="288"/>
            <ac:spMk id="2" creationId="{B322B22E-1557-5B29-2F5F-4D59BD1692C3}"/>
          </ac:spMkLst>
        </pc:spChg>
        <pc:spChg chg="del">
          <ac:chgData name="Viktorija Pilibaitienė" userId="S::viktorija.pilibaitiene@kretingalespm.lt::d961c6c1-8b4b-4276-990a-e6d8c56b55cf" providerId="AD" clId="Web-{B970F925-8BE2-53B5-08C9-3A134D63D65A}" dt="2022-12-05T17:37:20.368" v="499"/>
          <ac:spMkLst>
            <pc:docMk/>
            <pc:sldMk cId="4172921453" sldId="288"/>
            <ac:spMk id="3" creationId="{D4F8690C-3199-A53D-DC5A-C25A1BCFAC58}"/>
          </ac:spMkLst>
        </pc:spChg>
        <pc:picChg chg="add mod ord">
          <ac:chgData name="Viktorija Pilibaitienė" userId="S::viktorija.pilibaitiene@kretingalespm.lt::d961c6c1-8b4b-4276-990a-e6d8c56b55cf" providerId="AD" clId="Web-{B970F925-8BE2-53B5-08C9-3A134D63D65A}" dt="2022-12-05T17:45:09.018" v="592" actId="1076"/>
          <ac:picMkLst>
            <pc:docMk/>
            <pc:sldMk cId="4172921453" sldId="288"/>
            <ac:picMk id="4" creationId="{175896CB-E108-949C-55BD-2A036AF18891}"/>
          </ac:picMkLst>
        </pc:picChg>
      </pc:sldChg>
      <pc:sldChg chg="addSp modSp new mod setBg">
        <pc:chgData name="Viktorija Pilibaitienė" userId="S::viktorija.pilibaitiene@kretingalespm.lt::d961c6c1-8b4b-4276-990a-e6d8c56b55cf" providerId="AD" clId="Web-{B970F925-8BE2-53B5-08C9-3A134D63D65A}" dt="2022-12-05T17:38:46.354" v="512" actId="1076"/>
        <pc:sldMkLst>
          <pc:docMk/>
          <pc:sldMk cId="946398492" sldId="289"/>
        </pc:sldMkLst>
        <pc:spChg chg="add">
          <ac:chgData name="Viktorija Pilibaitienė" userId="S::viktorija.pilibaitiene@kretingalespm.lt::d961c6c1-8b4b-4276-990a-e6d8c56b55cf" providerId="AD" clId="Web-{B970F925-8BE2-53B5-08C9-3A134D63D65A}" dt="2022-12-05T17:38:30.119" v="508"/>
          <ac:spMkLst>
            <pc:docMk/>
            <pc:sldMk cId="946398492" sldId="289"/>
            <ac:spMk id="7" creationId="{8950AD4C-6AF3-49F8-94E1-DBCAFB39478B}"/>
          </ac:spMkLst>
        </pc:spChg>
        <pc:picChg chg="add mod">
          <ac:chgData name="Viktorija Pilibaitienė" userId="S::viktorija.pilibaitiene@kretingalespm.lt::d961c6c1-8b4b-4276-990a-e6d8c56b55cf" providerId="AD" clId="Web-{B970F925-8BE2-53B5-08C9-3A134D63D65A}" dt="2022-12-05T17:38:46.354" v="512" actId="1076"/>
          <ac:picMkLst>
            <pc:docMk/>
            <pc:sldMk cId="946398492" sldId="289"/>
            <ac:picMk id="2" creationId="{5FE13A2E-DFD5-0B35-59FF-5BC9DAD202BA}"/>
          </ac:picMkLst>
        </pc:picChg>
      </pc:sldChg>
      <pc:sldChg chg="addSp modSp new mod setBg">
        <pc:chgData name="Viktorija Pilibaitienė" userId="S::viktorija.pilibaitiene@kretingalespm.lt::d961c6c1-8b4b-4276-990a-e6d8c56b55cf" providerId="AD" clId="Web-{B970F925-8BE2-53B5-08C9-3A134D63D65A}" dt="2022-12-05T17:39:15.526" v="515"/>
        <pc:sldMkLst>
          <pc:docMk/>
          <pc:sldMk cId="3841645966" sldId="290"/>
        </pc:sldMkLst>
        <pc:spChg chg="add">
          <ac:chgData name="Viktorija Pilibaitienė" userId="S::viktorija.pilibaitiene@kretingalespm.lt::d961c6c1-8b4b-4276-990a-e6d8c56b55cf" providerId="AD" clId="Web-{B970F925-8BE2-53B5-08C9-3A134D63D65A}" dt="2022-12-05T17:39:15.526" v="515"/>
          <ac:spMkLst>
            <pc:docMk/>
            <pc:sldMk cId="3841645966" sldId="290"/>
            <ac:spMk id="7" creationId="{8950AD4C-6AF3-49F8-94E1-DBCAFB39478B}"/>
          </ac:spMkLst>
        </pc:spChg>
        <pc:picChg chg="add mod">
          <ac:chgData name="Viktorija Pilibaitienė" userId="S::viktorija.pilibaitiene@kretingalespm.lt::d961c6c1-8b4b-4276-990a-e6d8c56b55cf" providerId="AD" clId="Web-{B970F925-8BE2-53B5-08C9-3A134D63D65A}" dt="2022-12-05T17:39:15.526" v="515"/>
          <ac:picMkLst>
            <pc:docMk/>
            <pc:sldMk cId="3841645966" sldId="290"/>
            <ac:picMk id="2" creationId="{1191CA84-84E5-07F9-23AC-F1555DA5DFA2}"/>
          </ac:picMkLst>
        </pc:picChg>
      </pc:sldChg>
      <pc:sldChg chg="addSp modSp new mod setBg">
        <pc:chgData name="Viktorija Pilibaitienė" userId="S::viktorija.pilibaitiene@kretingalespm.lt::d961c6c1-8b4b-4276-990a-e6d8c56b55cf" providerId="AD" clId="Web-{B970F925-8BE2-53B5-08C9-3A134D63D65A}" dt="2022-12-05T17:39:30.855" v="518"/>
        <pc:sldMkLst>
          <pc:docMk/>
          <pc:sldMk cId="1506729784" sldId="291"/>
        </pc:sldMkLst>
        <pc:spChg chg="add">
          <ac:chgData name="Viktorija Pilibaitienė" userId="S::viktorija.pilibaitiene@kretingalespm.lt::d961c6c1-8b4b-4276-990a-e6d8c56b55cf" providerId="AD" clId="Web-{B970F925-8BE2-53B5-08C9-3A134D63D65A}" dt="2022-12-05T17:39:30.855" v="518"/>
          <ac:spMkLst>
            <pc:docMk/>
            <pc:sldMk cId="1506729784" sldId="291"/>
            <ac:spMk id="7" creationId="{8950AD4C-6AF3-49F8-94E1-DBCAFB39478B}"/>
          </ac:spMkLst>
        </pc:spChg>
        <pc:picChg chg="add mod">
          <ac:chgData name="Viktorija Pilibaitienė" userId="S::viktorija.pilibaitiene@kretingalespm.lt::d961c6c1-8b4b-4276-990a-e6d8c56b55cf" providerId="AD" clId="Web-{B970F925-8BE2-53B5-08C9-3A134D63D65A}" dt="2022-12-05T17:39:30.855" v="518"/>
          <ac:picMkLst>
            <pc:docMk/>
            <pc:sldMk cId="1506729784" sldId="291"/>
            <ac:picMk id="2" creationId="{01CDE777-BA53-AA72-3C8A-BAFB2D0A3152}"/>
          </ac:picMkLst>
        </pc:picChg>
      </pc:sldChg>
      <pc:sldChg chg="addSp modSp new mod setBg">
        <pc:chgData name="Viktorija Pilibaitienė" userId="S::viktorija.pilibaitiene@kretingalespm.lt::d961c6c1-8b4b-4276-990a-e6d8c56b55cf" providerId="AD" clId="Web-{B970F925-8BE2-53B5-08C9-3A134D63D65A}" dt="2022-12-05T17:39:47.199" v="521"/>
        <pc:sldMkLst>
          <pc:docMk/>
          <pc:sldMk cId="2080322263" sldId="292"/>
        </pc:sldMkLst>
        <pc:spChg chg="add">
          <ac:chgData name="Viktorija Pilibaitienė" userId="S::viktorija.pilibaitiene@kretingalespm.lt::d961c6c1-8b4b-4276-990a-e6d8c56b55cf" providerId="AD" clId="Web-{B970F925-8BE2-53B5-08C9-3A134D63D65A}" dt="2022-12-05T17:39:47.199" v="521"/>
          <ac:spMkLst>
            <pc:docMk/>
            <pc:sldMk cId="2080322263" sldId="292"/>
            <ac:spMk id="7" creationId="{8950AD4C-6AF3-49F8-94E1-DBCAFB39478B}"/>
          </ac:spMkLst>
        </pc:spChg>
        <pc:picChg chg="add mod">
          <ac:chgData name="Viktorija Pilibaitienė" userId="S::viktorija.pilibaitiene@kretingalespm.lt::d961c6c1-8b4b-4276-990a-e6d8c56b55cf" providerId="AD" clId="Web-{B970F925-8BE2-53B5-08C9-3A134D63D65A}" dt="2022-12-05T17:39:47.199" v="521"/>
          <ac:picMkLst>
            <pc:docMk/>
            <pc:sldMk cId="2080322263" sldId="292"/>
            <ac:picMk id="2" creationId="{7C334841-47BC-517D-5379-8C654A4F9398}"/>
          </ac:picMkLst>
        </pc:picChg>
      </pc:sldChg>
      <pc:sldChg chg="addSp modSp new mod setBg">
        <pc:chgData name="Viktorija Pilibaitienė" userId="S::viktorija.pilibaitiene@kretingalespm.lt::d961c6c1-8b4b-4276-990a-e6d8c56b55cf" providerId="AD" clId="Web-{B970F925-8BE2-53B5-08C9-3A134D63D65A}" dt="2022-12-05T17:40:11.715" v="526" actId="14100"/>
        <pc:sldMkLst>
          <pc:docMk/>
          <pc:sldMk cId="3299262859" sldId="293"/>
        </pc:sldMkLst>
        <pc:spChg chg="add">
          <ac:chgData name="Viktorija Pilibaitienė" userId="S::viktorija.pilibaitiene@kretingalespm.lt::d961c6c1-8b4b-4276-990a-e6d8c56b55cf" providerId="AD" clId="Web-{B970F925-8BE2-53B5-08C9-3A134D63D65A}" dt="2022-12-05T17:40:03.309" v="524"/>
          <ac:spMkLst>
            <pc:docMk/>
            <pc:sldMk cId="3299262859" sldId="293"/>
            <ac:spMk id="7" creationId="{8950AD4C-6AF3-49F8-94E1-DBCAFB39478B}"/>
          </ac:spMkLst>
        </pc:spChg>
        <pc:picChg chg="add mod">
          <ac:chgData name="Viktorija Pilibaitienė" userId="S::viktorija.pilibaitiene@kretingalespm.lt::d961c6c1-8b4b-4276-990a-e6d8c56b55cf" providerId="AD" clId="Web-{B970F925-8BE2-53B5-08C9-3A134D63D65A}" dt="2022-12-05T17:40:11.715" v="526" actId="14100"/>
          <ac:picMkLst>
            <pc:docMk/>
            <pc:sldMk cId="3299262859" sldId="293"/>
            <ac:picMk id="2" creationId="{332CB5BC-6860-1342-25F6-05EAF3AD0903}"/>
          </ac:picMkLst>
        </pc:picChg>
      </pc:sldChg>
      <pc:sldChg chg="addSp modSp new mod setBg">
        <pc:chgData name="Viktorija Pilibaitienė" userId="S::viktorija.pilibaitiene@kretingalespm.lt::d961c6c1-8b4b-4276-990a-e6d8c56b55cf" providerId="AD" clId="Web-{B970F925-8BE2-53B5-08C9-3A134D63D65A}" dt="2022-12-05T17:40:25.309" v="529"/>
        <pc:sldMkLst>
          <pc:docMk/>
          <pc:sldMk cId="782721729" sldId="294"/>
        </pc:sldMkLst>
        <pc:spChg chg="add">
          <ac:chgData name="Viktorija Pilibaitienė" userId="S::viktorija.pilibaitiene@kretingalespm.lt::d961c6c1-8b4b-4276-990a-e6d8c56b55cf" providerId="AD" clId="Web-{B970F925-8BE2-53B5-08C9-3A134D63D65A}" dt="2022-12-05T17:40:25.309" v="529"/>
          <ac:spMkLst>
            <pc:docMk/>
            <pc:sldMk cId="782721729" sldId="294"/>
            <ac:spMk id="7" creationId="{8950AD4C-6AF3-49F8-94E1-DBCAFB39478B}"/>
          </ac:spMkLst>
        </pc:spChg>
        <pc:picChg chg="add mod">
          <ac:chgData name="Viktorija Pilibaitienė" userId="S::viktorija.pilibaitiene@kretingalespm.lt::d961c6c1-8b4b-4276-990a-e6d8c56b55cf" providerId="AD" clId="Web-{B970F925-8BE2-53B5-08C9-3A134D63D65A}" dt="2022-12-05T17:40:25.309" v="529"/>
          <ac:picMkLst>
            <pc:docMk/>
            <pc:sldMk cId="782721729" sldId="294"/>
            <ac:picMk id="2" creationId="{13E93379-FA04-04FB-3438-B463BA303CAC}"/>
          </ac:picMkLst>
        </pc:picChg>
      </pc:sldChg>
      <pc:sldChg chg="addSp delSp modSp new">
        <pc:chgData name="Viktorija Pilibaitienė" userId="S::viktorija.pilibaitiene@kretingalespm.lt::d961c6c1-8b4b-4276-990a-e6d8c56b55cf" providerId="AD" clId="Web-{B970F925-8BE2-53B5-08C9-3A134D63D65A}" dt="2022-12-05T18:46:38.940" v="797" actId="14100"/>
        <pc:sldMkLst>
          <pc:docMk/>
          <pc:sldMk cId="1210782021" sldId="295"/>
        </pc:sldMkLst>
        <pc:spChg chg="mod">
          <ac:chgData name="Viktorija Pilibaitienė" userId="S::viktorija.pilibaitiene@kretingalespm.lt::d961c6c1-8b4b-4276-990a-e6d8c56b55cf" providerId="AD" clId="Web-{B970F925-8BE2-53B5-08C9-3A134D63D65A}" dt="2022-12-05T18:46:38.940" v="797" actId="14100"/>
          <ac:spMkLst>
            <pc:docMk/>
            <pc:sldMk cId="1210782021" sldId="295"/>
            <ac:spMk id="2" creationId="{9D6E2D48-5353-1832-122F-88BC1FF1402E}"/>
          </ac:spMkLst>
        </pc:spChg>
        <pc:spChg chg="del">
          <ac:chgData name="Viktorija Pilibaitienė" userId="S::viktorija.pilibaitiene@kretingalespm.lt::d961c6c1-8b4b-4276-990a-e6d8c56b55cf" providerId="AD" clId="Web-{B970F925-8BE2-53B5-08C9-3A134D63D65A}" dt="2022-12-05T18:25:43.233" v="609"/>
          <ac:spMkLst>
            <pc:docMk/>
            <pc:sldMk cId="1210782021" sldId="295"/>
            <ac:spMk id="3" creationId="{31508B81-5D5F-3EC8-A6F1-392E1C9E564E}"/>
          </ac:spMkLst>
        </pc:spChg>
        <pc:spChg chg="add mod">
          <ac:chgData name="Viktorija Pilibaitienė" userId="S::viktorija.pilibaitiene@kretingalespm.lt::d961c6c1-8b4b-4276-990a-e6d8c56b55cf" providerId="AD" clId="Web-{B970F925-8BE2-53B5-08C9-3A134D63D65A}" dt="2022-12-05T18:26:04.327" v="613"/>
          <ac:spMkLst>
            <pc:docMk/>
            <pc:sldMk cId="1210782021" sldId="295"/>
            <ac:spMk id="6" creationId="{34CC5E8E-6057-7A57-569E-6B6B7BBF9A8A}"/>
          </ac:spMkLst>
        </pc:spChg>
        <pc:picChg chg="add del mod ord">
          <ac:chgData name="Viktorija Pilibaitienė" userId="S::viktorija.pilibaitiene@kretingalespm.lt::d961c6c1-8b4b-4276-990a-e6d8c56b55cf" providerId="AD" clId="Web-{B970F925-8BE2-53B5-08C9-3A134D63D65A}" dt="2022-12-05T18:26:04.327" v="613"/>
          <ac:picMkLst>
            <pc:docMk/>
            <pc:sldMk cId="1210782021" sldId="295"/>
            <ac:picMk id="4" creationId="{EF10524D-CC53-3C5B-9D79-3EA854BB0CF5}"/>
          </ac:picMkLst>
        </pc:picChg>
      </pc:sldChg>
      <pc:sldChg chg="addSp delSp modSp new">
        <pc:chgData name="Viktorija Pilibaitienė" userId="S::viktorija.pilibaitiene@kretingalespm.lt::d961c6c1-8b4b-4276-990a-e6d8c56b55cf" providerId="AD" clId="Web-{B970F925-8BE2-53B5-08C9-3A134D63D65A}" dt="2022-12-05T18:47:08.848" v="802" actId="14100"/>
        <pc:sldMkLst>
          <pc:docMk/>
          <pc:sldMk cId="414525960" sldId="296"/>
        </pc:sldMkLst>
        <pc:spChg chg="mod">
          <ac:chgData name="Viktorija Pilibaitienė" userId="S::viktorija.pilibaitiene@kretingalespm.lt::d961c6c1-8b4b-4276-990a-e6d8c56b55cf" providerId="AD" clId="Web-{B970F925-8BE2-53B5-08C9-3A134D63D65A}" dt="2022-12-05T18:47:08.848" v="802" actId="14100"/>
          <ac:spMkLst>
            <pc:docMk/>
            <pc:sldMk cId="414525960" sldId="296"/>
            <ac:spMk id="2" creationId="{2299CF78-4696-0A07-7220-BF639AB1B147}"/>
          </ac:spMkLst>
        </pc:spChg>
        <pc:spChg chg="del">
          <ac:chgData name="Viktorija Pilibaitienė" userId="S::viktorija.pilibaitiene@kretingalespm.lt::d961c6c1-8b4b-4276-990a-e6d8c56b55cf" providerId="AD" clId="Web-{B970F925-8BE2-53B5-08C9-3A134D63D65A}" dt="2022-12-05T18:26:14.015" v="614"/>
          <ac:spMkLst>
            <pc:docMk/>
            <pc:sldMk cId="414525960" sldId="296"/>
            <ac:spMk id="3" creationId="{8AF0016F-707C-E8EC-64C0-5AB83E946DA2}"/>
          </ac:spMkLst>
        </pc:spChg>
        <pc:picChg chg="add mod ord">
          <ac:chgData name="Viktorija Pilibaitienė" userId="S::viktorija.pilibaitiene@kretingalespm.lt::d961c6c1-8b4b-4276-990a-e6d8c56b55cf" providerId="AD" clId="Web-{B970F925-8BE2-53B5-08C9-3A134D63D65A}" dt="2022-12-05T18:26:29.578" v="620" actId="14100"/>
          <ac:picMkLst>
            <pc:docMk/>
            <pc:sldMk cId="414525960" sldId="296"/>
            <ac:picMk id="4" creationId="{C301C13A-D35C-F2B3-6480-97D493271674}"/>
          </ac:picMkLst>
        </pc:picChg>
      </pc:sldChg>
      <pc:sldChg chg="addSp modSp new mod setBg">
        <pc:chgData name="Viktorija Pilibaitienė" userId="S::viktorija.pilibaitiene@kretingalespm.lt::d961c6c1-8b4b-4276-990a-e6d8c56b55cf" providerId="AD" clId="Web-{B970F925-8BE2-53B5-08C9-3A134D63D65A}" dt="2022-12-05T18:26:47.079" v="623"/>
        <pc:sldMkLst>
          <pc:docMk/>
          <pc:sldMk cId="2263660350" sldId="297"/>
        </pc:sldMkLst>
        <pc:spChg chg="add">
          <ac:chgData name="Viktorija Pilibaitienė" userId="S::viktorija.pilibaitiene@kretingalespm.lt::d961c6c1-8b4b-4276-990a-e6d8c56b55cf" providerId="AD" clId="Web-{B970F925-8BE2-53B5-08C9-3A134D63D65A}" dt="2022-12-05T18:26:47.079" v="623"/>
          <ac:spMkLst>
            <pc:docMk/>
            <pc:sldMk cId="2263660350" sldId="297"/>
            <ac:spMk id="7" creationId="{8950AD4C-6AF3-49F8-94E1-DBCAFB39478B}"/>
          </ac:spMkLst>
        </pc:spChg>
        <pc:picChg chg="add mod">
          <ac:chgData name="Viktorija Pilibaitienė" userId="S::viktorija.pilibaitiene@kretingalespm.lt::d961c6c1-8b4b-4276-990a-e6d8c56b55cf" providerId="AD" clId="Web-{B970F925-8BE2-53B5-08C9-3A134D63D65A}" dt="2022-12-05T18:26:47.079" v="623"/>
          <ac:picMkLst>
            <pc:docMk/>
            <pc:sldMk cId="2263660350" sldId="297"/>
            <ac:picMk id="2" creationId="{D4924155-A223-24AA-5BCC-C7D0E18A5842}"/>
          </ac:picMkLst>
        </pc:picChg>
      </pc:sldChg>
      <pc:sldChg chg="addSp delSp modSp new mod setBg">
        <pc:chgData name="Viktorija Pilibaitienė" userId="S::viktorija.pilibaitiene@kretingalespm.lt::d961c6c1-8b4b-4276-990a-e6d8c56b55cf" providerId="AD" clId="Web-{B970F925-8BE2-53B5-08C9-3A134D63D65A}" dt="2022-12-05T18:27:15.612" v="628"/>
        <pc:sldMkLst>
          <pc:docMk/>
          <pc:sldMk cId="1422111280" sldId="298"/>
        </pc:sldMkLst>
        <pc:spChg chg="add">
          <ac:chgData name="Viktorija Pilibaitienė" userId="S::viktorija.pilibaitiene@kretingalespm.lt::d961c6c1-8b4b-4276-990a-e6d8c56b55cf" providerId="AD" clId="Web-{B970F925-8BE2-53B5-08C9-3A134D63D65A}" dt="2022-12-05T18:27:01.377" v="626"/>
          <ac:spMkLst>
            <pc:docMk/>
            <pc:sldMk cId="1422111280" sldId="298"/>
            <ac:spMk id="7" creationId="{8950AD4C-6AF3-49F8-94E1-DBCAFB39478B}"/>
          </ac:spMkLst>
        </pc:spChg>
        <pc:picChg chg="add mod">
          <ac:chgData name="Viktorija Pilibaitienė" userId="S::viktorija.pilibaitiene@kretingalespm.lt::d961c6c1-8b4b-4276-990a-e6d8c56b55cf" providerId="AD" clId="Web-{B970F925-8BE2-53B5-08C9-3A134D63D65A}" dt="2022-12-05T18:27:01.377" v="626"/>
          <ac:picMkLst>
            <pc:docMk/>
            <pc:sldMk cId="1422111280" sldId="298"/>
            <ac:picMk id="2" creationId="{53E28EA9-794E-4D22-6623-DE0EB8E54CAD}"/>
          </ac:picMkLst>
        </pc:picChg>
        <pc:picChg chg="add del mod">
          <ac:chgData name="Viktorija Pilibaitienė" userId="S::viktorija.pilibaitiene@kretingalespm.lt::d961c6c1-8b4b-4276-990a-e6d8c56b55cf" providerId="AD" clId="Web-{B970F925-8BE2-53B5-08C9-3A134D63D65A}" dt="2022-12-05T18:27:15.612" v="628"/>
          <ac:picMkLst>
            <pc:docMk/>
            <pc:sldMk cId="1422111280" sldId="298"/>
            <ac:picMk id="3" creationId="{B08E71EB-1F74-986D-ED90-BA299CBCE23E}"/>
          </ac:picMkLst>
        </pc:picChg>
      </pc:sldChg>
      <pc:sldChg chg="addSp modSp new mod setBg">
        <pc:chgData name="Viktorija Pilibaitienė" userId="S::viktorija.pilibaitiene@kretingalespm.lt::d961c6c1-8b4b-4276-990a-e6d8c56b55cf" providerId="AD" clId="Web-{B970F925-8BE2-53B5-08C9-3A134D63D65A}" dt="2022-12-05T18:27:39.284" v="634" actId="14100"/>
        <pc:sldMkLst>
          <pc:docMk/>
          <pc:sldMk cId="2818662034" sldId="299"/>
        </pc:sldMkLst>
        <pc:spChg chg="add">
          <ac:chgData name="Viktorija Pilibaitienė" userId="S::viktorija.pilibaitiene@kretingalespm.lt::d961c6c1-8b4b-4276-990a-e6d8c56b55cf" providerId="AD" clId="Web-{B970F925-8BE2-53B5-08C9-3A134D63D65A}" dt="2022-12-05T18:27:29.393" v="631"/>
          <ac:spMkLst>
            <pc:docMk/>
            <pc:sldMk cId="2818662034" sldId="299"/>
            <ac:spMk id="7" creationId="{8950AD4C-6AF3-49F8-94E1-DBCAFB39478B}"/>
          </ac:spMkLst>
        </pc:spChg>
        <pc:picChg chg="add mod">
          <ac:chgData name="Viktorija Pilibaitienė" userId="S::viktorija.pilibaitiene@kretingalespm.lt::d961c6c1-8b4b-4276-990a-e6d8c56b55cf" providerId="AD" clId="Web-{B970F925-8BE2-53B5-08C9-3A134D63D65A}" dt="2022-12-05T18:27:39.284" v="634" actId="14100"/>
          <ac:picMkLst>
            <pc:docMk/>
            <pc:sldMk cId="2818662034" sldId="299"/>
            <ac:picMk id="2" creationId="{88A4C31B-2979-A8C2-392E-856291559E3F}"/>
          </ac:picMkLst>
        </pc:picChg>
      </pc:sldChg>
      <pc:sldChg chg="addSp modSp new mod setBg">
        <pc:chgData name="Viktorija Pilibaitienė" userId="S::viktorija.pilibaitiene@kretingalespm.lt::d961c6c1-8b4b-4276-990a-e6d8c56b55cf" providerId="AD" clId="Web-{B970F925-8BE2-53B5-08C9-3A134D63D65A}" dt="2022-12-05T18:27:54.754" v="637"/>
        <pc:sldMkLst>
          <pc:docMk/>
          <pc:sldMk cId="3161204027" sldId="300"/>
        </pc:sldMkLst>
        <pc:spChg chg="add">
          <ac:chgData name="Viktorija Pilibaitienė" userId="S::viktorija.pilibaitiene@kretingalespm.lt::d961c6c1-8b4b-4276-990a-e6d8c56b55cf" providerId="AD" clId="Web-{B970F925-8BE2-53B5-08C9-3A134D63D65A}" dt="2022-12-05T18:27:54.754" v="637"/>
          <ac:spMkLst>
            <pc:docMk/>
            <pc:sldMk cId="3161204027" sldId="300"/>
            <ac:spMk id="7" creationId="{8950AD4C-6AF3-49F8-94E1-DBCAFB39478B}"/>
          </ac:spMkLst>
        </pc:spChg>
        <pc:picChg chg="add mod">
          <ac:chgData name="Viktorija Pilibaitienė" userId="S::viktorija.pilibaitiene@kretingalespm.lt::d961c6c1-8b4b-4276-990a-e6d8c56b55cf" providerId="AD" clId="Web-{B970F925-8BE2-53B5-08C9-3A134D63D65A}" dt="2022-12-05T18:27:54.754" v="637"/>
          <ac:picMkLst>
            <pc:docMk/>
            <pc:sldMk cId="3161204027" sldId="300"/>
            <ac:picMk id="2" creationId="{49A83C63-C6A3-B585-7EA5-F03EF6241E14}"/>
          </ac:picMkLst>
        </pc:picChg>
      </pc:sldChg>
      <pc:sldChg chg="addSp modSp new mod setBg">
        <pc:chgData name="Viktorija Pilibaitienė" userId="S::viktorija.pilibaitiene@kretingalespm.lt::d961c6c1-8b4b-4276-990a-e6d8c56b55cf" providerId="AD" clId="Web-{B970F925-8BE2-53B5-08C9-3A134D63D65A}" dt="2022-12-05T18:28:19.895" v="643" actId="14100"/>
        <pc:sldMkLst>
          <pc:docMk/>
          <pc:sldMk cId="2323467770" sldId="301"/>
        </pc:sldMkLst>
        <pc:spChg chg="add">
          <ac:chgData name="Viktorija Pilibaitienė" userId="S::viktorija.pilibaitiene@kretingalespm.lt::d961c6c1-8b4b-4276-990a-e6d8c56b55cf" providerId="AD" clId="Web-{B970F925-8BE2-53B5-08C9-3A134D63D65A}" dt="2022-12-05T18:28:08.442" v="640"/>
          <ac:spMkLst>
            <pc:docMk/>
            <pc:sldMk cId="2323467770" sldId="301"/>
            <ac:spMk id="7" creationId="{8950AD4C-6AF3-49F8-94E1-DBCAFB39478B}"/>
          </ac:spMkLst>
        </pc:spChg>
        <pc:picChg chg="add mod">
          <ac:chgData name="Viktorija Pilibaitienė" userId="S::viktorija.pilibaitiene@kretingalespm.lt::d961c6c1-8b4b-4276-990a-e6d8c56b55cf" providerId="AD" clId="Web-{B970F925-8BE2-53B5-08C9-3A134D63D65A}" dt="2022-12-05T18:28:19.895" v="643" actId="14100"/>
          <ac:picMkLst>
            <pc:docMk/>
            <pc:sldMk cId="2323467770" sldId="301"/>
            <ac:picMk id="2" creationId="{EEDAF22D-5E98-C523-9F1B-966465156331}"/>
          </ac:picMkLst>
        </pc:picChg>
      </pc:sldChg>
      <pc:sldChg chg="addSp modSp new">
        <pc:chgData name="Viktorija Pilibaitienė" userId="S::viktorija.pilibaitiene@kretingalespm.lt::d961c6c1-8b4b-4276-990a-e6d8c56b55cf" providerId="AD" clId="Web-{B970F925-8BE2-53B5-08C9-3A134D63D65A}" dt="2022-12-05T18:29:07.210" v="653" actId="14100"/>
        <pc:sldMkLst>
          <pc:docMk/>
          <pc:sldMk cId="2316466092" sldId="302"/>
        </pc:sldMkLst>
        <pc:picChg chg="add mod">
          <ac:chgData name="Viktorija Pilibaitienė" userId="S::viktorija.pilibaitiene@kretingalespm.lt::d961c6c1-8b4b-4276-990a-e6d8c56b55cf" providerId="AD" clId="Web-{B970F925-8BE2-53B5-08C9-3A134D63D65A}" dt="2022-12-05T18:29:07.210" v="653" actId="14100"/>
          <ac:picMkLst>
            <pc:docMk/>
            <pc:sldMk cId="2316466092" sldId="302"/>
            <ac:picMk id="2" creationId="{DBB9C5CE-36A6-D66F-3F9A-132CE935A05A}"/>
          </ac:picMkLst>
        </pc:picChg>
      </pc:sldChg>
      <pc:sldChg chg="addSp modSp new">
        <pc:chgData name="Viktorija Pilibaitienė" userId="S::viktorija.pilibaitiene@kretingalespm.lt::d961c6c1-8b4b-4276-990a-e6d8c56b55cf" providerId="AD" clId="Web-{B970F925-8BE2-53B5-08C9-3A134D63D65A}" dt="2022-12-05T18:29:39.289" v="660" actId="14100"/>
        <pc:sldMkLst>
          <pc:docMk/>
          <pc:sldMk cId="3310311691" sldId="303"/>
        </pc:sldMkLst>
        <pc:picChg chg="add mod">
          <ac:chgData name="Viktorija Pilibaitienė" userId="S::viktorija.pilibaitiene@kretingalespm.lt::d961c6c1-8b4b-4276-990a-e6d8c56b55cf" providerId="AD" clId="Web-{B970F925-8BE2-53B5-08C9-3A134D63D65A}" dt="2022-12-05T18:29:39.289" v="660" actId="14100"/>
          <ac:picMkLst>
            <pc:docMk/>
            <pc:sldMk cId="3310311691" sldId="303"/>
            <ac:picMk id="2" creationId="{2BF8E518-F09C-09BB-EDAE-5BAAE480877C}"/>
          </ac:picMkLst>
        </pc:picChg>
      </pc:sldChg>
      <pc:sldChg chg="addSp modSp new">
        <pc:chgData name="Viktorija Pilibaitienė" userId="S::viktorija.pilibaitiene@kretingalespm.lt::d961c6c1-8b4b-4276-990a-e6d8c56b55cf" providerId="AD" clId="Web-{B970F925-8BE2-53B5-08C9-3A134D63D65A}" dt="2022-12-05T18:30:13.556" v="667" actId="14100"/>
        <pc:sldMkLst>
          <pc:docMk/>
          <pc:sldMk cId="2303532548" sldId="304"/>
        </pc:sldMkLst>
        <pc:picChg chg="add mod">
          <ac:chgData name="Viktorija Pilibaitienė" userId="S::viktorija.pilibaitiene@kretingalespm.lt::d961c6c1-8b4b-4276-990a-e6d8c56b55cf" providerId="AD" clId="Web-{B970F925-8BE2-53B5-08C9-3A134D63D65A}" dt="2022-12-05T18:30:13.556" v="667" actId="14100"/>
          <ac:picMkLst>
            <pc:docMk/>
            <pc:sldMk cId="2303532548" sldId="304"/>
            <ac:picMk id="2" creationId="{541EA475-72CF-7213-97C8-FC8E5D517DD4}"/>
          </ac:picMkLst>
        </pc:picChg>
      </pc:sldChg>
      <pc:sldChg chg="addSp modSp new mod setBg">
        <pc:chgData name="Viktorija Pilibaitienė" userId="S::viktorija.pilibaitiene@kretingalespm.lt::d961c6c1-8b4b-4276-990a-e6d8c56b55cf" providerId="AD" clId="Web-{B970F925-8BE2-53B5-08C9-3A134D63D65A}" dt="2022-12-05T18:31:01.965" v="670"/>
        <pc:sldMkLst>
          <pc:docMk/>
          <pc:sldMk cId="2610141414" sldId="305"/>
        </pc:sldMkLst>
        <pc:spChg chg="add">
          <ac:chgData name="Viktorija Pilibaitienė" userId="S::viktorija.pilibaitiene@kretingalespm.lt::d961c6c1-8b4b-4276-990a-e6d8c56b55cf" providerId="AD" clId="Web-{B970F925-8BE2-53B5-08C9-3A134D63D65A}" dt="2022-12-05T18:31:01.965" v="670"/>
          <ac:spMkLst>
            <pc:docMk/>
            <pc:sldMk cId="2610141414" sldId="305"/>
            <ac:spMk id="7" creationId="{8950AD4C-6AF3-49F8-94E1-DBCAFB39478B}"/>
          </ac:spMkLst>
        </pc:spChg>
        <pc:picChg chg="add mod">
          <ac:chgData name="Viktorija Pilibaitienė" userId="S::viktorija.pilibaitiene@kretingalespm.lt::d961c6c1-8b4b-4276-990a-e6d8c56b55cf" providerId="AD" clId="Web-{B970F925-8BE2-53B5-08C9-3A134D63D65A}" dt="2022-12-05T18:31:01.965" v="670"/>
          <ac:picMkLst>
            <pc:docMk/>
            <pc:sldMk cId="2610141414" sldId="305"/>
            <ac:picMk id="2" creationId="{A93D0309-4220-B839-37BF-43EB4785688B}"/>
          </ac:picMkLst>
        </pc:picChg>
      </pc:sldChg>
      <pc:sldChg chg="modSp new">
        <pc:chgData name="Viktorija Pilibaitienė" userId="S::viktorija.pilibaitiene@kretingalespm.lt::d961c6c1-8b4b-4276-990a-e6d8c56b55cf" providerId="AD" clId="Web-{B970F925-8BE2-53B5-08C9-3A134D63D65A}" dt="2022-12-05T18:47:45.818" v="808" actId="14100"/>
        <pc:sldMkLst>
          <pc:docMk/>
          <pc:sldMk cId="1179463675" sldId="306"/>
        </pc:sldMkLst>
        <pc:spChg chg="mod">
          <ac:chgData name="Viktorija Pilibaitienė" userId="S::viktorija.pilibaitiene@kretingalespm.lt::d961c6c1-8b4b-4276-990a-e6d8c56b55cf" providerId="AD" clId="Web-{B970F925-8BE2-53B5-08C9-3A134D63D65A}" dt="2022-12-05T18:47:45.818" v="808" actId="14100"/>
          <ac:spMkLst>
            <pc:docMk/>
            <pc:sldMk cId="1179463675" sldId="306"/>
            <ac:spMk id="2" creationId="{CAF4EAAE-B478-E591-2616-83C75231F7F9}"/>
          </ac:spMkLst>
        </pc:spChg>
      </pc:sldChg>
      <pc:sldChg chg="modSp new">
        <pc:chgData name="Viktorija Pilibaitienė" userId="S::viktorija.pilibaitiene@kretingalespm.lt::d961c6c1-8b4b-4276-990a-e6d8c56b55cf" providerId="AD" clId="Web-{B970F925-8BE2-53B5-08C9-3A134D63D65A}" dt="2022-12-05T18:32:31.328" v="681" actId="20577"/>
        <pc:sldMkLst>
          <pc:docMk/>
          <pc:sldMk cId="352737044" sldId="307"/>
        </pc:sldMkLst>
        <pc:spChg chg="mod">
          <ac:chgData name="Viktorija Pilibaitienė" userId="S::viktorija.pilibaitiene@kretingalespm.lt::d961c6c1-8b4b-4276-990a-e6d8c56b55cf" providerId="AD" clId="Web-{B970F925-8BE2-53B5-08C9-3A134D63D65A}" dt="2022-12-05T18:32:31.328" v="681" actId="20577"/>
          <ac:spMkLst>
            <pc:docMk/>
            <pc:sldMk cId="352737044" sldId="307"/>
            <ac:spMk id="2" creationId="{2F2C728C-21D7-F3E4-564A-0EB06F0620D2}"/>
          </ac:spMkLst>
        </pc:spChg>
      </pc:sldChg>
      <pc:sldChg chg="modSp add replId">
        <pc:chgData name="Viktorija Pilibaitienė" userId="S::viktorija.pilibaitiene@kretingalespm.lt::d961c6c1-8b4b-4276-990a-e6d8c56b55cf" providerId="AD" clId="Web-{B970F925-8BE2-53B5-08C9-3A134D63D65A}" dt="2022-12-05T18:44:59.077" v="783" actId="1076"/>
        <pc:sldMkLst>
          <pc:docMk/>
          <pc:sldMk cId="2222582346" sldId="308"/>
        </pc:sldMkLst>
        <pc:spChg chg="mod">
          <ac:chgData name="Viktorija Pilibaitienė" userId="S::viktorija.pilibaitiene@kretingalespm.lt::d961c6c1-8b4b-4276-990a-e6d8c56b55cf" providerId="AD" clId="Web-{B970F925-8BE2-53B5-08C9-3A134D63D65A}" dt="2022-12-05T18:44:55.045" v="782" actId="1076"/>
          <ac:spMkLst>
            <pc:docMk/>
            <pc:sldMk cId="2222582346" sldId="308"/>
            <ac:spMk id="2" creationId="{449E88A3-25D8-5D1A-B257-14EC2BD00352}"/>
          </ac:spMkLst>
        </pc:spChg>
        <pc:spChg chg="mod">
          <ac:chgData name="Viktorija Pilibaitienė" userId="S::viktorija.pilibaitiene@kretingalespm.lt::d961c6c1-8b4b-4276-990a-e6d8c56b55cf" providerId="AD" clId="Web-{B970F925-8BE2-53B5-08C9-3A134D63D65A}" dt="2022-12-05T18:44:59.077" v="783" actId="1076"/>
          <ac:spMkLst>
            <pc:docMk/>
            <pc:sldMk cId="2222582346" sldId="308"/>
            <ac:spMk id="4" creationId="{152EB5D1-B702-A72F-FCA8-BD3C83E0FC8B}"/>
          </ac:spMkLst>
        </pc:spChg>
      </pc:sldChg>
    </pc:docChg>
  </pc:docChgLst>
  <pc:docChgLst>
    <pc:chgData name="Viktorija Pilibaitienė" userId="S::viktorija.pilibaitiene@kretingalespm.lt::d961c6c1-8b4b-4276-990a-e6d8c56b55cf" providerId="AD" clId="Web-{4FA09684-6414-C70D-3886-D0348DE6E556}"/>
    <pc:docChg chg="mod modSld">
      <pc:chgData name="Viktorija Pilibaitienė" userId="S::viktorija.pilibaitiene@kretingalespm.lt::d961c6c1-8b4b-4276-990a-e6d8c56b55cf" providerId="AD" clId="Web-{4FA09684-6414-C70D-3886-D0348DE6E556}" dt="2022-12-06T06:13:50.587" v="66"/>
      <pc:docMkLst>
        <pc:docMk/>
      </pc:docMkLst>
      <pc:sldChg chg="modSp modCm">
        <pc:chgData name="Viktorija Pilibaitienė" userId="S::viktorija.pilibaitiene@kretingalespm.lt::d961c6c1-8b4b-4276-990a-e6d8c56b55cf" providerId="AD" clId="Web-{4FA09684-6414-C70D-3886-D0348DE6E556}" dt="2022-12-06T06:13:50.587" v="66"/>
        <pc:sldMkLst>
          <pc:docMk/>
          <pc:sldMk cId="317221825" sldId="258"/>
        </pc:sldMkLst>
        <pc:graphicFrameChg chg="modGraphic">
          <ac:chgData name="Viktorija Pilibaitienė" userId="S::viktorija.pilibaitiene@kretingalespm.lt::d961c6c1-8b4b-4276-990a-e6d8c56b55cf" providerId="AD" clId="Web-{4FA09684-6414-C70D-3886-D0348DE6E556}" dt="2022-12-06T06:13:35.978" v="64" actId="20577"/>
          <ac:graphicFrameMkLst>
            <pc:docMk/>
            <pc:sldMk cId="317221825" sldId="258"/>
            <ac:graphicFrameMk id="31" creationId="{DD907E12-51BA-4E17-A446-31F946FBE94E}"/>
          </ac:graphicFrameMkLst>
        </pc:graphicFrameChg>
      </pc:sldChg>
    </pc:docChg>
  </pc:docChgLst>
  <pc:docChgLst>
    <pc:chgData name="Viktorija Pilibaitienė" userId="S::viktorija.pilibaitiene@kretingalespm.lt::d961c6c1-8b4b-4276-990a-e6d8c56b55cf" providerId="AD" clId="Web-{FD2E46A2-A85A-6ECC-238A-C38C0078491C}"/>
    <pc:docChg chg="modSld">
      <pc:chgData name="Viktorija Pilibaitienė" userId="S::viktorija.pilibaitiene@kretingalespm.lt::d961c6c1-8b4b-4276-990a-e6d8c56b55cf" providerId="AD" clId="Web-{FD2E46A2-A85A-6ECC-238A-C38C0078491C}" dt="2022-12-06T18:33:24.697" v="394" actId="1076"/>
      <pc:docMkLst>
        <pc:docMk/>
      </pc:docMkLst>
      <pc:sldChg chg="modSp">
        <pc:chgData name="Viktorija Pilibaitienė" userId="S::viktorija.pilibaitiene@kretingalespm.lt::d961c6c1-8b4b-4276-990a-e6d8c56b55cf" providerId="AD" clId="Web-{FD2E46A2-A85A-6ECC-238A-C38C0078491C}" dt="2022-12-06T18:33:24.697" v="394" actId="1076"/>
        <pc:sldMkLst>
          <pc:docMk/>
          <pc:sldMk cId="534384403" sldId="266"/>
        </pc:sldMkLst>
        <pc:spChg chg="mod">
          <ac:chgData name="Viktorija Pilibaitienė" userId="S::viktorija.pilibaitiene@kretingalespm.lt::d961c6c1-8b4b-4276-990a-e6d8c56b55cf" providerId="AD" clId="Web-{FD2E46A2-A85A-6ECC-238A-C38C0078491C}" dt="2022-12-06T18:33:24.697" v="394" actId="1076"/>
          <ac:spMkLst>
            <pc:docMk/>
            <pc:sldMk cId="534384403" sldId="266"/>
            <ac:spMk id="2" creationId="{539867C9-B468-49FE-AD19-B54506BC4104}"/>
          </ac:spMkLst>
        </pc:spChg>
        <pc:graphicFrameChg chg="mod">
          <ac:chgData name="Viktorija Pilibaitienė" userId="S::viktorija.pilibaitiene@kretingalespm.lt::d961c6c1-8b4b-4276-990a-e6d8c56b55cf" providerId="AD" clId="Web-{FD2E46A2-A85A-6ECC-238A-C38C0078491C}" dt="2022-12-06T18:33:18.072" v="393" actId="1076"/>
          <ac:graphicFrameMkLst>
            <pc:docMk/>
            <pc:sldMk cId="534384403" sldId="266"/>
            <ac:graphicFrameMk id="16" creationId="{68F9DC39-90C7-42B5-BE0A-8AD9E3E7B384}"/>
          </ac:graphicFrameMkLst>
        </pc:graphicFrameChg>
      </pc:sldChg>
      <pc:sldChg chg="addSp delSp modSp mod setBg">
        <pc:chgData name="Viktorija Pilibaitienė" userId="S::viktorija.pilibaitiene@kretingalespm.lt::d961c6c1-8b4b-4276-990a-e6d8c56b55cf" providerId="AD" clId="Web-{FD2E46A2-A85A-6ECC-238A-C38C0078491C}" dt="2022-12-06T18:32:37.133" v="386" actId="14100"/>
        <pc:sldMkLst>
          <pc:docMk/>
          <pc:sldMk cId="352737044" sldId="307"/>
        </pc:sldMkLst>
        <pc:spChg chg="mod">
          <ac:chgData name="Viktorija Pilibaitienė" userId="S::viktorija.pilibaitiene@kretingalespm.lt::d961c6c1-8b4b-4276-990a-e6d8c56b55cf" providerId="AD" clId="Web-{FD2E46A2-A85A-6ECC-238A-C38C0078491C}" dt="2022-12-06T18:32:30.524" v="385"/>
          <ac:spMkLst>
            <pc:docMk/>
            <pc:sldMk cId="352737044" sldId="307"/>
            <ac:spMk id="2" creationId="{2F2C728C-21D7-F3E4-564A-0EB06F0620D2}"/>
          </ac:spMkLst>
        </pc:spChg>
        <pc:spChg chg="del mod">
          <ac:chgData name="Viktorija Pilibaitienė" userId="S::viktorija.pilibaitiene@kretingalespm.lt::d961c6c1-8b4b-4276-990a-e6d8c56b55cf" providerId="AD" clId="Web-{FD2E46A2-A85A-6ECC-238A-C38C0078491C}" dt="2022-12-06T18:25:13.058" v="379"/>
          <ac:spMkLst>
            <pc:docMk/>
            <pc:sldMk cId="352737044" sldId="307"/>
            <ac:spMk id="3" creationId="{AD0FEAB3-6865-4BA8-F11A-9C612DF68CDF}"/>
          </ac:spMkLst>
        </pc:spChg>
        <pc:spChg chg="add del">
          <ac:chgData name="Viktorija Pilibaitienė" userId="S::viktorija.pilibaitiene@kretingalespm.lt::d961c6c1-8b4b-4276-990a-e6d8c56b55cf" providerId="AD" clId="Web-{FD2E46A2-A85A-6ECC-238A-C38C0078491C}" dt="2022-12-06T18:25:13.058" v="379"/>
          <ac:spMkLst>
            <pc:docMk/>
            <pc:sldMk cId="352737044" sldId="307"/>
            <ac:spMk id="8" creationId="{AC14302F-E955-47D0-A56B-D1D1A6953B51}"/>
          </ac:spMkLst>
        </pc:spChg>
        <pc:spChg chg="add del">
          <ac:chgData name="Viktorija Pilibaitienė" userId="S::viktorija.pilibaitiene@kretingalespm.lt::d961c6c1-8b4b-4276-990a-e6d8c56b55cf" providerId="AD" clId="Web-{FD2E46A2-A85A-6ECC-238A-C38C0078491C}" dt="2022-12-06T18:25:50.700" v="382"/>
          <ac:spMkLst>
            <pc:docMk/>
            <pc:sldMk cId="352737044" sldId="307"/>
            <ac:spMk id="19" creationId="{5554C89C-373F-47FC-BB73-6842E569C38F}"/>
          </ac:spMkLst>
        </pc:spChg>
        <pc:spChg chg="add del">
          <ac:chgData name="Viktorija Pilibaitienė" userId="S::viktorija.pilibaitiene@kretingalespm.lt::d961c6c1-8b4b-4276-990a-e6d8c56b55cf" providerId="AD" clId="Web-{FD2E46A2-A85A-6ECC-238A-C38C0078491C}" dt="2022-12-06T18:25:50.700" v="382"/>
          <ac:spMkLst>
            <pc:docMk/>
            <pc:sldMk cId="352737044" sldId="307"/>
            <ac:spMk id="21" creationId="{FF100C7F-5272-46AB-9FC7-E66059915A86}"/>
          </ac:spMkLst>
        </pc:spChg>
        <pc:spChg chg="add del">
          <ac:chgData name="Viktorija Pilibaitienė" userId="S::viktorija.pilibaitiene@kretingalespm.lt::d961c6c1-8b4b-4276-990a-e6d8c56b55cf" providerId="AD" clId="Web-{FD2E46A2-A85A-6ECC-238A-C38C0078491C}" dt="2022-12-06T18:25:50.700" v="382"/>
          <ac:spMkLst>
            <pc:docMk/>
            <pc:sldMk cId="352737044" sldId="307"/>
            <ac:spMk id="23" creationId="{B4FEA6D5-DF59-4E15-B19F-159D0588B095}"/>
          </ac:spMkLst>
        </pc:spChg>
        <pc:spChg chg="add del">
          <ac:chgData name="Viktorija Pilibaitienė" userId="S::viktorija.pilibaitiene@kretingalespm.lt::d961c6c1-8b4b-4276-990a-e6d8c56b55cf" providerId="AD" clId="Web-{FD2E46A2-A85A-6ECC-238A-C38C0078491C}" dt="2022-12-06T18:25:50.700" v="382"/>
          <ac:spMkLst>
            <pc:docMk/>
            <pc:sldMk cId="352737044" sldId="307"/>
            <ac:spMk id="25" creationId="{36C8C9E5-F937-44A5-A519-EA719F03E75E}"/>
          </ac:spMkLst>
        </pc:spChg>
        <pc:spChg chg="add del">
          <ac:chgData name="Viktorija Pilibaitienė" userId="S::viktorija.pilibaitiene@kretingalespm.lt::d961c6c1-8b4b-4276-990a-e6d8c56b55cf" providerId="AD" clId="Web-{FD2E46A2-A85A-6ECC-238A-C38C0078491C}" dt="2022-12-06T18:32:30.524" v="385"/>
          <ac:spMkLst>
            <pc:docMk/>
            <pc:sldMk cId="352737044" sldId="307"/>
            <ac:spMk id="30" creationId="{593B4D24-F4A8-4141-A20A-E0575D199633}"/>
          </ac:spMkLst>
        </pc:spChg>
        <pc:spChg chg="add del">
          <ac:chgData name="Viktorija Pilibaitienė" userId="S::viktorija.pilibaitiene@kretingalespm.lt::d961c6c1-8b4b-4276-990a-e6d8c56b55cf" providerId="AD" clId="Web-{FD2E46A2-A85A-6ECC-238A-C38C0078491C}" dt="2022-12-06T18:32:30.524" v="385"/>
          <ac:spMkLst>
            <pc:docMk/>
            <pc:sldMk cId="352737044" sldId="307"/>
            <ac:spMk id="32" creationId="{55A741C2-AB82-4BF5-9324-5D0B56A3D0F7}"/>
          </ac:spMkLst>
        </pc:spChg>
        <pc:spChg chg="add del">
          <ac:chgData name="Viktorija Pilibaitienė" userId="S::viktorija.pilibaitiene@kretingalespm.lt::d961c6c1-8b4b-4276-990a-e6d8c56b55cf" providerId="AD" clId="Web-{FD2E46A2-A85A-6ECC-238A-C38C0078491C}" dt="2022-12-06T18:32:30.524" v="385"/>
          <ac:spMkLst>
            <pc:docMk/>
            <pc:sldMk cId="352737044" sldId="307"/>
            <ac:spMk id="34" creationId="{DCD46807-BF17-4E5D-90A8-A062604C00C6}"/>
          </ac:spMkLst>
        </pc:spChg>
        <pc:spChg chg="add del">
          <ac:chgData name="Viktorija Pilibaitienė" userId="S::viktorija.pilibaitiene@kretingalespm.lt::d961c6c1-8b4b-4276-990a-e6d8c56b55cf" providerId="AD" clId="Web-{FD2E46A2-A85A-6ECC-238A-C38C0078491C}" dt="2022-12-06T18:32:30.524" v="385"/>
          <ac:spMkLst>
            <pc:docMk/>
            <pc:sldMk cId="352737044" sldId="307"/>
            <ac:spMk id="36" creationId="{823926DB-76C8-474A-B5FB-F43C59E33FC5}"/>
          </ac:spMkLst>
        </pc:spChg>
        <pc:spChg chg="add">
          <ac:chgData name="Viktorija Pilibaitienė" userId="S::viktorija.pilibaitiene@kretingalespm.lt::d961c6c1-8b4b-4276-990a-e6d8c56b55cf" providerId="AD" clId="Web-{FD2E46A2-A85A-6ECC-238A-C38C0078491C}" dt="2022-12-06T18:32:30.524" v="385"/>
          <ac:spMkLst>
            <pc:docMk/>
            <pc:sldMk cId="352737044" sldId="307"/>
            <ac:spMk id="41" creationId="{47FC6A8B-34F9-40FB-AA2D-E34168F52850}"/>
          </ac:spMkLst>
        </pc:spChg>
        <pc:grpChg chg="add del">
          <ac:chgData name="Viktorija Pilibaitienė" userId="S::viktorija.pilibaitiene@kretingalespm.lt::d961c6c1-8b4b-4276-990a-e6d8c56b55cf" providerId="AD" clId="Web-{FD2E46A2-A85A-6ECC-238A-C38C0078491C}" dt="2022-12-06T18:25:13.058" v="379"/>
          <ac:grpSpMkLst>
            <pc:docMk/>
            <pc:sldMk cId="352737044" sldId="307"/>
            <ac:grpSpMk id="10" creationId="{572E366A-B6DD-4F06-A42A-FF634FDE1BE1}"/>
          </ac:grpSpMkLst>
        </pc:grpChg>
        <pc:grpChg chg="add">
          <ac:chgData name="Viktorija Pilibaitienė" userId="S::viktorija.pilibaitiene@kretingalespm.lt::d961c6c1-8b4b-4276-990a-e6d8c56b55cf" providerId="AD" clId="Web-{FD2E46A2-A85A-6ECC-238A-C38C0078491C}" dt="2022-12-06T18:32:30.524" v="385"/>
          <ac:grpSpMkLst>
            <pc:docMk/>
            <pc:sldMk cId="352737044" sldId="307"/>
            <ac:grpSpMk id="43" creationId="{D4D684F8-91BF-481C-A965-722756A383D0}"/>
          </ac:grpSpMkLst>
        </pc:grpChg>
        <pc:graphicFrameChg chg="add mod modGraphic">
          <ac:chgData name="Viktorija Pilibaitienė" userId="S::viktorija.pilibaitiene@kretingalespm.lt::d961c6c1-8b4b-4276-990a-e6d8c56b55cf" providerId="AD" clId="Web-{FD2E46A2-A85A-6ECC-238A-C38C0078491C}" dt="2022-12-06T18:32:37.133" v="386" actId="14100"/>
          <ac:graphicFrameMkLst>
            <pc:docMk/>
            <pc:sldMk cId="352737044" sldId="307"/>
            <ac:graphicFrameMk id="15" creationId="{0EE54AC9-ED56-C95F-8132-FB52D1174B13}"/>
          </ac:graphicFrameMkLst>
        </pc:graphicFrameChg>
      </pc:sldChg>
    </pc:docChg>
  </pc:docChgLst>
  <pc:docChgLst>
    <pc:chgData name="Viktorija Pilibaitienė" userId="S::viktorija.pilibaitiene@kretingalespm.lt::d961c6c1-8b4b-4276-990a-e6d8c56b55cf" providerId="AD" clId="Web-{A93BFC91-2962-0358-770E-B404F8245858}"/>
    <pc:docChg chg="modSld">
      <pc:chgData name="Viktorija Pilibaitienė" userId="S::viktorija.pilibaitiene@kretingalespm.lt::d961c6c1-8b4b-4276-990a-e6d8c56b55cf" providerId="AD" clId="Web-{A93BFC91-2962-0358-770E-B404F8245858}" dt="2021-06-22T05:53:48.921" v="91" actId="20577"/>
      <pc:docMkLst>
        <pc:docMk/>
      </pc:docMkLst>
      <pc:sldChg chg="modSp">
        <pc:chgData name="Viktorija Pilibaitienė" userId="S::viktorija.pilibaitiene@kretingalespm.lt::d961c6c1-8b4b-4276-990a-e6d8c56b55cf" providerId="AD" clId="Web-{A93BFC91-2962-0358-770E-B404F8245858}" dt="2021-06-22T05:51:09.163" v="18" actId="14100"/>
        <pc:sldMkLst>
          <pc:docMk/>
          <pc:sldMk cId="534384403" sldId="266"/>
        </pc:sldMkLst>
        <pc:graphicFrameChg chg="mod modGraphic">
          <ac:chgData name="Viktorija Pilibaitienė" userId="S::viktorija.pilibaitiene@kretingalespm.lt::d961c6c1-8b4b-4276-990a-e6d8c56b55cf" providerId="AD" clId="Web-{A93BFC91-2962-0358-770E-B404F8245858}" dt="2021-06-22T05:51:09.163" v="18" actId="14100"/>
          <ac:graphicFrameMkLst>
            <pc:docMk/>
            <pc:sldMk cId="534384403" sldId="266"/>
            <ac:graphicFrameMk id="16" creationId="{68F9DC39-90C7-42B5-BE0A-8AD9E3E7B384}"/>
          </ac:graphicFrameMkLst>
        </pc:graphicFrameChg>
      </pc:sldChg>
      <pc:sldChg chg="modSp">
        <pc:chgData name="Viktorija Pilibaitienė" userId="S::viktorija.pilibaitiene@kretingalespm.lt::d961c6c1-8b4b-4276-990a-e6d8c56b55cf" providerId="AD" clId="Web-{A93BFC91-2962-0358-770E-B404F8245858}" dt="2021-06-22T05:53:48.921" v="91" actId="20577"/>
        <pc:sldMkLst>
          <pc:docMk/>
          <pc:sldMk cId="3887165455" sldId="267"/>
        </pc:sldMkLst>
        <pc:graphicFrameChg chg="modGraphic">
          <ac:chgData name="Viktorija Pilibaitienė" userId="S::viktorija.pilibaitiene@kretingalespm.lt::d961c6c1-8b4b-4276-990a-e6d8c56b55cf" providerId="AD" clId="Web-{A93BFC91-2962-0358-770E-B404F8245858}" dt="2021-06-22T05:53:48.921" v="91" actId="20577"/>
          <ac:graphicFrameMkLst>
            <pc:docMk/>
            <pc:sldMk cId="3887165455" sldId="267"/>
            <ac:graphicFrameMk id="16" creationId="{611C2202-A67B-40A7-9770-18908B1FD46A}"/>
          </ac:graphicFrameMkLst>
        </pc:graphicFrameChg>
      </pc:sldChg>
    </pc:docChg>
  </pc:docChgLst>
  <pc:docChgLst>
    <pc:chgData clId="Web-{8AEB2100-CD16-4D86-ACA6-701CDDBD41CB}"/>
    <pc:docChg chg="modSld">
      <pc:chgData name="" userId="" providerId="" clId="Web-{8AEB2100-CD16-4D86-ACA6-701CDDBD41CB}" dt="2022-12-06T05:56:53.798" v="1" actId="20577"/>
      <pc:docMkLst>
        <pc:docMk/>
      </pc:docMkLst>
      <pc:sldChg chg="modSp">
        <pc:chgData name="" userId="" providerId="" clId="Web-{8AEB2100-CD16-4D86-ACA6-701CDDBD41CB}" dt="2022-12-06T05:56:53.798" v="1" actId="20577"/>
        <pc:sldMkLst>
          <pc:docMk/>
          <pc:sldMk cId="521040635" sldId="256"/>
        </pc:sldMkLst>
        <pc:spChg chg="mod">
          <ac:chgData name="" userId="" providerId="" clId="Web-{8AEB2100-CD16-4D86-ACA6-701CDDBD41CB}" dt="2022-12-06T05:56:53.798" v="1" actId="20577"/>
          <ac:spMkLst>
            <pc:docMk/>
            <pc:sldMk cId="521040635" sldId="256"/>
            <ac:spMk id="2" creationId="{00000000-0000-0000-0000-000000000000}"/>
          </ac:spMkLst>
        </pc:spChg>
      </pc:sldChg>
    </pc:docChg>
  </pc:docChgLst>
</pc:chgInfo>
</file>

<file path=ppt/comments/modernComment_102_12E86BC1.xml><?xml version="1.0" encoding="utf-8"?>
<p188:cmLst xmlns:a="http://schemas.openxmlformats.org/drawingml/2006/main" xmlns:r="http://schemas.openxmlformats.org/officeDocument/2006/relationships" xmlns:p188="http://schemas.microsoft.com/office/powerpoint/2018/8/main">
  <p188:cm id="{EDD98830-4896-46B1-893F-95ACFDCE56A8}" authorId="{7CAD0DDF-7E95-021E-4D30-E5591C470FD3}" created="2022-12-06T05:57:34.658">
    <pc:sldMkLst xmlns:pc="http://schemas.microsoft.com/office/powerpoint/2013/main/command">
      <pc:docMk/>
      <pc:sldMk cId="317221825" sldId="258"/>
    </pc:sldMkLst>
    <p188:replyLst>
      <p188:reply id="{41C0729F-156E-41BB-BFC6-B6F094086A96}" authorId="{CB576276-083E-5762-BAFE-053899B7949B}" created="2022-12-06T06:13:50.587">
        <p188:txBody>
          <a:bodyPr/>
          <a:lstStyle/>
          <a:p>
            <a:r>
              <a:rPr lang="lt-LT"/>
              <a:t>papildžiau</a:t>
            </a:r>
          </a:p>
        </p188:txBody>
      </p188:reply>
    </p188:replyLst>
    <p188:txBody>
      <a:bodyPr/>
      <a:lstStyle/>
      <a:p>
        <a:r>
          <a:rPr lang="lt-LT"/>
          <a:t>[@Viktorija Pilibaitienė] ar raktiniai =od=iai nebuvo pasirinkti?</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2A7CA-80FD-415C-BDBC-9AF53DFB42A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7123098-C7CB-4CCC-A84E-350D7B2CCCA2}">
      <dgm:prSet/>
      <dgm:spPr/>
      <dgm:t>
        <a:bodyPr/>
        <a:lstStyle/>
        <a:p>
          <a:r>
            <a:rPr lang="lt-LT" b="0" baseline="0" dirty="0" smtClean="0">
              <a:latin typeface="Times New Roman"/>
              <a:cs typeface="Times New Roman"/>
            </a:rPr>
            <a:t>2022 </a:t>
          </a:r>
          <a:r>
            <a:rPr lang="lt-LT" b="0" baseline="0" dirty="0">
              <a:latin typeface="Times New Roman"/>
              <a:cs typeface="Times New Roman"/>
            </a:rPr>
            <a:t>m. m. veiklos kokybės įsivertinimo grupės tiriama </a:t>
          </a:r>
          <a:r>
            <a:rPr lang="lt-LT" b="1" baseline="0" dirty="0">
              <a:latin typeface="Times New Roman"/>
              <a:cs typeface="Times New Roman"/>
            </a:rPr>
            <a:t>sritis</a:t>
          </a:r>
          <a:r>
            <a:rPr lang="lt-LT" b="0" baseline="0" dirty="0">
              <a:latin typeface="Times New Roman"/>
              <a:cs typeface="Times New Roman"/>
            </a:rPr>
            <a:t> - </a:t>
          </a:r>
          <a:r>
            <a:rPr lang="lt-LT" b="1" i="1" baseline="0" dirty="0">
              <a:latin typeface="Times New Roman"/>
              <a:cs typeface="Times New Roman"/>
            </a:rPr>
            <a:t>2. Ugdymas(</a:t>
          </a:r>
          <a:r>
            <a:rPr lang="lt-LT" b="1" i="1" baseline="0" dirty="0" err="1">
              <a:latin typeface="Times New Roman"/>
              <a:cs typeface="Times New Roman"/>
            </a:rPr>
            <a:t>is</a:t>
          </a:r>
          <a:r>
            <a:rPr lang="lt-LT" b="1" i="1" baseline="0" dirty="0">
              <a:latin typeface="Times New Roman"/>
              <a:cs typeface="Times New Roman"/>
            </a:rPr>
            <a:t>) ir mokinių patirtys </a:t>
          </a:r>
          <a:endParaRPr lang="en-US" b="1" i="1" dirty="0">
            <a:latin typeface="Times New Roman"/>
            <a:cs typeface="Times New Roman"/>
          </a:endParaRPr>
        </a:p>
      </dgm:t>
    </dgm:pt>
    <dgm:pt modelId="{DFEF4EA6-B2CE-495D-AA71-4D0DE90BA143}" type="parTrans" cxnId="{D8D35A3A-6D84-430C-AF21-A824850515BD}">
      <dgm:prSet/>
      <dgm:spPr/>
      <dgm:t>
        <a:bodyPr/>
        <a:lstStyle/>
        <a:p>
          <a:endParaRPr lang="en-US"/>
        </a:p>
      </dgm:t>
    </dgm:pt>
    <dgm:pt modelId="{7121BC04-740A-4EEB-B221-BF222CB6D3A6}" type="sibTrans" cxnId="{D8D35A3A-6D84-430C-AF21-A824850515BD}">
      <dgm:prSet/>
      <dgm:spPr/>
      <dgm:t>
        <a:bodyPr/>
        <a:lstStyle/>
        <a:p>
          <a:endParaRPr lang="en-US"/>
        </a:p>
      </dgm:t>
    </dgm:pt>
    <dgm:pt modelId="{6E14B336-2E3D-4155-BC55-61DD4470879E}">
      <dgm:prSet/>
      <dgm:spPr/>
      <dgm:t>
        <a:bodyPr/>
        <a:lstStyle/>
        <a:p>
          <a:r>
            <a:rPr lang="lt-LT" b="1" baseline="0">
              <a:latin typeface="Times New Roman"/>
              <a:cs typeface="Times New Roman"/>
            </a:rPr>
            <a:t>Tema</a:t>
          </a:r>
          <a:r>
            <a:rPr lang="lt-LT" b="0" baseline="0">
              <a:latin typeface="Times New Roman"/>
              <a:cs typeface="Times New Roman"/>
            </a:rPr>
            <a:t> </a:t>
          </a:r>
          <a:r>
            <a:rPr lang="lt-LT" b="1" i="1" baseline="0">
              <a:latin typeface="Times New Roman"/>
              <a:cs typeface="Times New Roman"/>
            </a:rPr>
            <a:t>2.2. Vadovavimas mokymuisi</a:t>
          </a:r>
          <a:endParaRPr lang="en-US" b="1" i="1">
            <a:latin typeface="Times New Roman"/>
            <a:cs typeface="Times New Roman"/>
          </a:endParaRPr>
        </a:p>
      </dgm:t>
    </dgm:pt>
    <dgm:pt modelId="{A4FC0243-1C19-4D99-BDF7-F97CD1862AFD}" type="parTrans" cxnId="{3DD23B98-E347-4743-95CC-C75E8F957450}">
      <dgm:prSet/>
      <dgm:spPr/>
      <dgm:t>
        <a:bodyPr/>
        <a:lstStyle/>
        <a:p>
          <a:endParaRPr lang="en-US"/>
        </a:p>
      </dgm:t>
    </dgm:pt>
    <dgm:pt modelId="{433AA16F-3FAC-497A-A62B-2380A7448872}" type="sibTrans" cxnId="{3DD23B98-E347-4743-95CC-C75E8F957450}">
      <dgm:prSet/>
      <dgm:spPr/>
      <dgm:t>
        <a:bodyPr/>
        <a:lstStyle/>
        <a:p>
          <a:endParaRPr lang="en-US"/>
        </a:p>
      </dgm:t>
    </dgm:pt>
    <dgm:pt modelId="{C393A616-268B-4F01-87EE-1EACD6CC6570}">
      <dgm:prSet/>
      <dgm:spPr/>
      <dgm:t>
        <a:bodyPr/>
        <a:lstStyle/>
        <a:p>
          <a:r>
            <a:rPr lang="lt-LT" b="1" baseline="0">
              <a:latin typeface="Times New Roman"/>
              <a:cs typeface="Times New Roman"/>
            </a:rPr>
            <a:t>Rodiklis</a:t>
          </a:r>
          <a:r>
            <a:rPr lang="lt-LT" b="0" baseline="0">
              <a:latin typeface="Times New Roman"/>
              <a:cs typeface="Times New Roman"/>
            </a:rPr>
            <a:t> </a:t>
          </a:r>
          <a:r>
            <a:rPr lang="lt-LT" b="1" i="1" baseline="0">
              <a:latin typeface="Times New Roman"/>
              <a:cs typeface="Times New Roman"/>
            </a:rPr>
            <a:t>2.2.2. Ugdymo(</a:t>
          </a:r>
          <a:r>
            <a:rPr lang="lt-LT" b="1" i="1" baseline="0" err="1">
              <a:latin typeface="Times New Roman"/>
              <a:cs typeface="Times New Roman"/>
            </a:rPr>
            <a:t>si</a:t>
          </a:r>
          <a:r>
            <a:rPr lang="lt-LT" b="1" i="1" baseline="0">
              <a:latin typeface="Times New Roman"/>
              <a:cs typeface="Times New Roman"/>
            </a:rPr>
            <a:t>) organizavimas</a:t>
          </a:r>
          <a:endParaRPr lang="en-US" b="1" i="1">
            <a:latin typeface="Times New Roman"/>
            <a:cs typeface="Times New Roman"/>
          </a:endParaRPr>
        </a:p>
      </dgm:t>
    </dgm:pt>
    <dgm:pt modelId="{F43DC9C1-14E5-44FF-ADF1-F4152FB97925}" type="parTrans" cxnId="{85D4C991-2565-4C2A-8A3F-2A93F2345CEF}">
      <dgm:prSet/>
      <dgm:spPr/>
      <dgm:t>
        <a:bodyPr/>
        <a:lstStyle/>
        <a:p>
          <a:endParaRPr lang="en-US"/>
        </a:p>
      </dgm:t>
    </dgm:pt>
    <dgm:pt modelId="{E2E24DDB-822F-46C9-A94F-878CC9D15FA6}" type="sibTrans" cxnId="{85D4C991-2565-4C2A-8A3F-2A93F2345CEF}">
      <dgm:prSet/>
      <dgm:spPr/>
      <dgm:t>
        <a:bodyPr/>
        <a:lstStyle/>
        <a:p>
          <a:endParaRPr lang="en-US"/>
        </a:p>
      </dgm:t>
    </dgm:pt>
    <dgm:pt modelId="{FA3506DC-A2CE-405C-8AE9-369BE955B0FD}">
      <dgm:prSet phldr="0"/>
      <dgm:spPr/>
      <dgm:t>
        <a:bodyPr/>
        <a:lstStyle/>
        <a:p>
          <a:pPr rtl="0"/>
          <a:r>
            <a:rPr lang="lt-LT" b="1" i="1">
              <a:latin typeface="Times New Roman"/>
              <a:cs typeface="Times New Roman"/>
            </a:rPr>
            <a:t>Raktiniai žodžiai: diferencijavimas, suasmeninimas, ugdymo(</a:t>
          </a:r>
          <a:r>
            <a:rPr lang="lt-LT" b="1" i="1" err="1">
              <a:latin typeface="Times New Roman"/>
              <a:cs typeface="Times New Roman"/>
            </a:rPr>
            <a:t>si</a:t>
          </a:r>
          <a:r>
            <a:rPr lang="lt-LT" b="1" i="1">
              <a:latin typeface="Times New Roman"/>
              <a:cs typeface="Times New Roman"/>
            </a:rPr>
            <a:t>) integralumas</a:t>
          </a:r>
        </a:p>
      </dgm:t>
    </dgm:pt>
    <dgm:pt modelId="{9A10892A-519B-460A-A71C-3C40E46A547D}" type="parTrans" cxnId="{8B7CD5CD-121F-4264-83C1-AB00D6F865D3}">
      <dgm:prSet/>
      <dgm:spPr/>
    </dgm:pt>
    <dgm:pt modelId="{5B555928-85E3-490F-890C-30348BB51E63}" type="sibTrans" cxnId="{8B7CD5CD-121F-4264-83C1-AB00D6F865D3}">
      <dgm:prSet/>
      <dgm:spPr/>
    </dgm:pt>
    <dgm:pt modelId="{DAB6CA5E-716F-4358-8A33-B09998B7806F}" type="pres">
      <dgm:prSet presAssocID="{4D82A7CA-80FD-415C-BDBC-9AF53DFB42A5}" presName="outerComposite" presStyleCnt="0">
        <dgm:presLayoutVars>
          <dgm:chMax val="5"/>
          <dgm:dir/>
          <dgm:resizeHandles val="exact"/>
        </dgm:presLayoutVars>
      </dgm:prSet>
      <dgm:spPr/>
      <dgm:t>
        <a:bodyPr/>
        <a:lstStyle/>
        <a:p>
          <a:endParaRPr lang="lt-LT"/>
        </a:p>
      </dgm:t>
    </dgm:pt>
    <dgm:pt modelId="{C621BFA6-DAC0-4211-BB04-AD7D1905389C}" type="pres">
      <dgm:prSet presAssocID="{4D82A7CA-80FD-415C-BDBC-9AF53DFB42A5}" presName="dummyMaxCanvas" presStyleCnt="0">
        <dgm:presLayoutVars/>
      </dgm:prSet>
      <dgm:spPr/>
    </dgm:pt>
    <dgm:pt modelId="{E3FEAD8B-9EFC-4CA8-9787-54B455C2D027}" type="pres">
      <dgm:prSet presAssocID="{4D82A7CA-80FD-415C-BDBC-9AF53DFB42A5}" presName="FourNodes_1" presStyleLbl="node1" presStyleIdx="0" presStyleCnt="4">
        <dgm:presLayoutVars>
          <dgm:bulletEnabled val="1"/>
        </dgm:presLayoutVars>
      </dgm:prSet>
      <dgm:spPr/>
      <dgm:t>
        <a:bodyPr/>
        <a:lstStyle/>
        <a:p>
          <a:endParaRPr lang="lt-LT"/>
        </a:p>
      </dgm:t>
    </dgm:pt>
    <dgm:pt modelId="{C7FCDE27-7797-49A2-A551-A414295D5369}" type="pres">
      <dgm:prSet presAssocID="{4D82A7CA-80FD-415C-BDBC-9AF53DFB42A5}" presName="FourNodes_2" presStyleLbl="node1" presStyleIdx="1" presStyleCnt="4">
        <dgm:presLayoutVars>
          <dgm:bulletEnabled val="1"/>
        </dgm:presLayoutVars>
      </dgm:prSet>
      <dgm:spPr/>
      <dgm:t>
        <a:bodyPr/>
        <a:lstStyle/>
        <a:p>
          <a:endParaRPr lang="lt-LT"/>
        </a:p>
      </dgm:t>
    </dgm:pt>
    <dgm:pt modelId="{F2434430-1E77-44A7-8954-D3A9E7068D4F}" type="pres">
      <dgm:prSet presAssocID="{4D82A7CA-80FD-415C-BDBC-9AF53DFB42A5}" presName="FourNodes_3" presStyleLbl="node1" presStyleIdx="2" presStyleCnt="4">
        <dgm:presLayoutVars>
          <dgm:bulletEnabled val="1"/>
        </dgm:presLayoutVars>
      </dgm:prSet>
      <dgm:spPr/>
      <dgm:t>
        <a:bodyPr/>
        <a:lstStyle/>
        <a:p>
          <a:endParaRPr lang="lt-LT"/>
        </a:p>
      </dgm:t>
    </dgm:pt>
    <dgm:pt modelId="{CB7D59B0-E6E9-4115-9C19-A572240E2BCF}" type="pres">
      <dgm:prSet presAssocID="{4D82A7CA-80FD-415C-BDBC-9AF53DFB42A5}" presName="FourNodes_4" presStyleLbl="node1" presStyleIdx="3" presStyleCnt="4">
        <dgm:presLayoutVars>
          <dgm:bulletEnabled val="1"/>
        </dgm:presLayoutVars>
      </dgm:prSet>
      <dgm:spPr/>
      <dgm:t>
        <a:bodyPr/>
        <a:lstStyle/>
        <a:p>
          <a:endParaRPr lang="lt-LT"/>
        </a:p>
      </dgm:t>
    </dgm:pt>
    <dgm:pt modelId="{83185202-786D-4DA4-9F86-7044873B7DAF}" type="pres">
      <dgm:prSet presAssocID="{4D82A7CA-80FD-415C-BDBC-9AF53DFB42A5}" presName="FourConn_1-2" presStyleLbl="fgAccFollowNode1" presStyleIdx="0" presStyleCnt="3">
        <dgm:presLayoutVars>
          <dgm:bulletEnabled val="1"/>
        </dgm:presLayoutVars>
      </dgm:prSet>
      <dgm:spPr/>
      <dgm:t>
        <a:bodyPr/>
        <a:lstStyle/>
        <a:p>
          <a:endParaRPr lang="lt-LT"/>
        </a:p>
      </dgm:t>
    </dgm:pt>
    <dgm:pt modelId="{36A4301C-E158-4E98-8038-096B5283285D}" type="pres">
      <dgm:prSet presAssocID="{4D82A7CA-80FD-415C-BDBC-9AF53DFB42A5}" presName="FourConn_2-3" presStyleLbl="fgAccFollowNode1" presStyleIdx="1" presStyleCnt="3">
        <dgm:presLayoutVars>
          <dgm:bulletEnabled val="1"/>
        </dgm:presLayoutVars>
      </dgm:prSet>
      <dgm:spPr/>
      <dgm:t>
        <a:bodyPr/>
        <a:lstStyle/>
        <a:p>
          <a:endParaRPr lang="lt-LT"/>
        </a:p>
      </dgm:t>
    </dgm:pt>
    <dgm:pt modelId="{685DCECB-7B9D-4D13-88F6-4A4351BFA7A3}" type="pres">
      <dgm:prSet presAssocID="{4D82A7CA-80FD-415C-BDBC-9AF53DFB42A5}" presName="FourConn_3-4" presStyleLbl="fgAccFollowNode1" presStyleIdx="2" presStyleCnt="3">
        <dgm:presLayoutVars>
          <dgm:bulletEnabled val="1"/>
        </dgm:presLayoutVars>
      </dgm:prSet>
      <dgm:spPr/>
      <dgm:t>
        <a:bodyPr/>
        <a:lstStyle/>
        <a:p>
          <a:endParaRPr lang="lt-LT"/>
        </a:p>
      </dgm:t>
    </dgm:pt>
    <dgm:pt modelId="{EA50FDF9-0E94-450D-95DE-E543E0513559}" type="pres">
      <dgm:prSet presAssocID="{4D82A7CA-80FD-415C-BDBC-9AF53DFB42A5}" presName="FourNodes_1_text" presStyleLbl="node1" presStyleIdx="3" presStyleCnt="4">
        <dgm:presLayoutVars>
          <dgm:bulletEnabled val="1"/>
        </dgm:presLayoutVars>
      </dgm:prSet>
      <dgm:spPr/>
      <dgm:t>
        <a:bodyPr/>
        <a:lstStyle/>
        <a:p>
          <a:endParaRPr lang="lt-LT"/>
        </a:p>
      </dgm:t>
    </dgm:pt>
    <dgm:pt modelId="{44B41563-B1DA-48B0-B2A7-EECF4E343149}" type="pres">
      <dgm:prSet presAssocID="{4D82A7CA-80FD-415C-BDBC-9AF53DFB42A5}" presName="FourNodes_2_text" presStyleLbl="node1" presStyleIdx="3" presStyleCnt="4">
        <dgm:presLayoutVars>
          <dgm:bulletEnabled val="1"/>
        </dgm:presLayoutVars>
      </dgm:prSet>
      <dgm:spPr/>
      <dgm:t>
        <a:bodyPr/>
        <a:lstStyle/>
        <a:p>
          <a:endParaRPr lang="lt-LT"/>
        </a:p>
      </dgm:t>
    </dgm:pt>
    <dgm:pt modelId="{C78B2550-DE90-4ECE-BD7D-FD5A30B033AE}" type="pres">
      <dgm:prSet presAssocID="{4D82A7CA-80FD-415C-BDBC-9AF53DFB42A5}" presName="FourNodes_3_text" presStyleLbl="node1" presStyleIdx="3" presStyleCnt="4">
        <dgm:presLayoutVars>
          <dgm:bulletEnabled val="1"/>
        </dgm:presLayoutVars>
      </dgm:prSet>
      <dgm:spPr/>
      <dgm:t>
        <a:bodyPr/>
        <a:lstStyle/>
        <a:p>
          <a:endParaRPr lang="lt-LT"/>
        </a:p>
      </dgm:t>
    </dgm:pt>
    <dgm:pt modelId="{B994D8FD-E72D-456F-A4EA-69B7CE6B39DC}" type="pres">
      <dgm:prSet presAssocID="{4D82A7CA-80FD-415C-BDBC-9AF53DFB42A5}" presName="FourNodes_4_text" presStyleLbl="node1" presStyleIdx="3" presStyleCnt="4">
        <dgm:presLayoutVars>
          <dgm:bulletEnabled val="1"/>
        </dgm:presLayoutVars>
      </dgm:prSet>
      <dgm:spPr/>
      <dgm:t>
        <a:bodyPr/>
        <a:lstStyle/>
        <a:p>
          <a:endParaRPr lang="lt-LT"/>
        </a:p>
      </dgm:t>
    </dgm:pt>
  </dgm:ptLst>
  <dgm:cxnLst>
    <dgm:cxn modelId="{85D4C991-2565-4C2A-8A3F-2A93F2345CEF}" srcId="{4D82A7CA-80FD-415C-BDBC-9AF53DFB42A5}" destId="{C393A616-268B-4F01-87EE-1EACD6CC6570}" srcOrd="2" destOrd="0" parTransId="{F43DC9C1-14E5-44FF-ADF1-F4152FB97925}" sibTransId="{E2E24DDB-822F-46C9-A94F-878CC9D15FA6}"/>
    <dgm:cxn modelId="{B026D6BA-4FB8-43FD-B999-6EF77CE3CAC3}" type="presOf" srcId="{FA3506DC-A2CE-405C-8AE9-369BE955B0FD}" destId="{B994D8FD-E72D-456F-A4EA-69B7CE6B39DC}" srcOrd="1" destOrd="0" presId="urn:microsoft.com/office/officeart/2005/8/layout/vProcess5"/>
    <dgm:cxn modelId="{FE5EFD73-B220-4964-A72E-350052EC43FD}" type="presOf" srcId="{C7123098-C7CB-4CCC-A84E-350D7B2CCCA2}" destId="{E3FEAD8B-9EFC-4CA8-9787-54B455C2D027}" srcOrd="0" destOrd="0" presId="urn:microsoft.com/office/officeart/2005/8/layout/vProcess5"/>
    <dgm:cxn modelId="{4477AEDE-F28E-4D16-A8DF-506DD838EE1C}" type="presOf" srcId="{7121BC04-740A-4EEB-B221-BF222CB6D3A6}" destId="{83185202-786D-4DA4-9F86-7044873B7DAF}" srcOrd="0" destOrd="0" presId="urn:microsoft.com/office/officeart/2005/8/layout/vProcess5"/>
    <dgm:cxn modelId="{81F458D3-4225-4F0A-B068-D973B8039740}" type="presOf" srcId="{C393A616-268B-4F01-87EE-1EACD6CC6570}" destId="{F2434430-1E77-44A7-8954-D3A9E7068D4F}" srcOrd="0" destOrd="0" presId="urn:microsoft.com/office/officeart/2005/8/layout/vProcess5"/>
    <dgm:cxn modelId="{8B7CD5CD-121F-4264-83C1-AB00D6F865D3}" srcId="{4D82A7CA-80FD-415C-BDBC-9AF53DFB42A5}" destId="{FA3506DC-A2CE-405C-8AE9-369BE955B0FD}" srcOrd="3" destOrd="0" parTransId="{9A10892A-519B-460A-A71C-3C40E46A547D}" sibTransId="{5B555928-85E3-490F-890C-30348BB51E63}"/>
    <dgm:cxn modelId="{8CF00EA8-65B7-4E7B-8D23-27945754C7CA}" type="presOf" srcId="{E2E24DDB-822F-46C9-A94F-878CC9D15FA6}" destId="{685DCECB-7B9D-4D13-88F6-4A4351BFA7A3}" srcOrd="0" destOrd="0" presId="urn:microsoft.com/office/officeart/2005/8/layout/vProcess5"/>
    <dgm:cxn modelId="{CBB64647-7794-4708-A210-046648F994D9}" type="presOf" srcId="{4D82A7CA-80FD-415C-BDBC-9AF53DFB42A5}" destId="{DAB6CA5E-716F-4358-8A33-B09998B7806F}" srcOrd="0" destOrd="0" presId="urn:microsoft.com/office/officeart/2005/8/layout/vProcess5"/>
    <dgm:cxn modelId="{4BCAFE17-61B5-4032-BF16-D698C62426B7}" type="presOf" srcId="{6E14B336-2E3D-4155-BC55-61DD4470879E}" destId="{C7FCDE27-7797-49A2-A551-A414295D5369}" srcOrd="0" destOrd="0" presId="urn:microsoft.com/office/officeart/2005/8/layout/vProcess5"/>
    <dgm:cxn modelId="{15F3929E-21E3-4DC5-B595-3D8A43509478}" type="presOf" srcId="{C7123098-C7CB-4CCC-A84E-350D7B2CCCA2}" destId="{EA50FDF9-0E94-450D-95DE-E543E0513559}" srcOrd="1" destOrd="0" presId="urn:microsoft.com/office/officeart/2005/8/layout/vProcess5"/>
    <dgm:cxn modelId="{D8D35A3A-6D84-430C-AF21-A824850515BD}" srcId="{4D82A7CA-80FD-415C-BDBC-9AF53DFB42A5}" destId="{C7123098-C7CB-4CCC-A84E-350D7B2CCCA2}" srcOrd="0" destOrd="0" parTransId="{DFEF4EA6-B2CE-495D-AA71-4D0DE90BA143}" sibTransId="{7121BC04-740A-4EEB-B221-BF222CB6D3A6}"/>
    <dgm:cxn modelId="{8301F337-AAEA-4E71-B279-A34B158EE153}" type="presOf" srcId="{C393A616-268B-4F01-87EE-1EACD6CC6570}" destId="{C78B2550-DE90-4ECE-BD7D-FD5A30B033AE}" srcOrd="1" destOrd="0" presId="urn:microsoft.com/office/officeart/2005/8/layout/vProcess5"/>
    <dgm:cxn modelId="{E56646DC-C861-45E5-A6AF-A509516B0EDF}" type="presOf" srcId="{6E14B336-2E3D-4155-BC55-61DD4470879E}" destId="{44B41563-B1DA-48B0-B2A7-EECF4E343149}" srcOrd="1" destOrd="0" presId="urn:microsoft.com/office/officeart/2005/8/layout/vProcess5"/>
    <dgm:cxn modelId="{E32516F1-E2B1-4352-8759-2DE1CDA5723B}" type="presOf" srcId="{FA3506DC-A2CE-405C-8AE9-369BE955B0FD}" destId="{CB7D59B0-E6E9-4115-9C19-A572240E2BCF}" srcOrd="0" destOrd="0" presId="urn:microsoft.com/office/officeart/2005/8/layout/vProcess5"/>
    <dgm:cxn modelId="{6CD03D6D-BECE-417E-BDA3-BE0D9701E8AD}" type="presOf" srcId="{433AA16F-3FAC-497A-A62B-2380A7448872}" destId="{36A4301C-E158-4E98-8038-096B5283285D}" srcOrd="0" destOrd="0" presId="urn:microsoft.com/office/officeart/2005/8/layout/vProcess5"/>
    <dgm:cxn modelId="{3DD23B98-E347-4743-95CC-C75E8F957450}" srcId="{4D82A7CA-80FD-415C-BDBC-9AF53DFB42A5}" destId="{6E14B336-2E3D-4155-BC55-61DD4470879E}" srcOrd="1" destOrd="0" parTransId="{A4FC0243-1C19-4D99-BDF7-F97CD1862AFD}" sibTransId="{433AA16F-3FAC-497A-A62B-2380A7448872}"/>
    <dgm:cxn modelId="{C6F85483-4964-4D81-BB22-C1A453F8477A}" type="presParOf" srcId="{DAB6CA5E-716F-4358-8A33-B09998B7806F}" destId="{C621BFA6-DAC0-4211-BB04-AD7D1905389C}" srcOrd="0" destOrd="0" presId="urn:microsoft.com/office/officeart/2005/8/layout/vProcess5"/>
    <dgm:cxn modelId="{24109E44-DBCC-408B-93EE-EBB0BA27A89C}" type="presParOf" srcId="{DAB6CA5E-716F-4358-8A33-B09998B7806F}" destId="{E3FEAD8B-9EFC-4CA8-9787-54B455C2D027}" srcOrd="1" destOrd="0" presId="urn:microsoft.com/office/officeart/2005/8/layout/vProcess5"/>
    <dgm:cxn modelId="{907F2AA4-5F67-4938-90C3-7D77E81ED06D}" type="presParOf" srcId="{DAB6CA5E-716F-4358-8A33-B09998B7806F}" destId="{C7FCDE27-7797-49A2-A551-A414295D5369}" srcOrd="2" destOrd="0" presId="urn:microsoft.com/office/officeart/2005/8/layout/vProcess5"/>
    <dgm:cxn modelId="{3760C3EC-7EB9-48C1-9118-145C436F35FF}" type="presParOf" srcId="{DAB6CA5E-716F-4358-8A33-B09998B7806F}" destId="{F2434430-1E77-44A7-8954-D3A9E7068D4F}" srcOrd="3" destOrd="0" presId="urn:microsoft.com/office/officeart/2005/8/layout/vProcess5"/>
    <dgm:cxn modelId="{6AAEF78A-C0B5-40A1-A5B4-ED3F8094CB0C}" type="presParOf" srcId="{DAB6CA5E-716F-4358-8A33-B09998B7806F}" destId="{CB7D59B0-E6E9-4115-9C19-A572240E2BCF}" srcOrd="4" destOrd="0" presId="urn:microsoft.com/office/officeart/2005/8/layout/vProcess5"/>
    <dgm:cxn modelId="{D615A73A-9A62-4E3A-8834-F747F9F719EE}" type="presParOf" srcId="{DAB6CA5E-716F-4358-8A33-B09998B7806F}" destId="{83185202-786D-4DA4-9F86-7044873B7DAF}" srcOrd="5" destOrd="0" presId="urn:microsoft.com/office/officeart/2005/8/layout/vProcess5"/>
    <dgm:cxn modelId="{7C4E69CC-837D-4588-ADBB-DC17B8B4DD71}" type="presParOf" srcId="{DAB6CA5E-716F-4358-8A33-B09998B7806F}" destId="{36A4301C-E158-4E98-8038-096B5283285D}" srcOrd="6" destOrd="0" presId="urn:microsoft.com/office/officeart/2005/8/layout/vProcess5"/>
    <dgm:cxn modelId="{8C88BC49-AE8D-45EA-8A6B-447048086DA6}" type="presParOf" srcId="{DAB6CA5E-716F-4358-8A33-B09998B7806F}" destId="{685DCECB-7B9D-4D13-88F6-4A4351BFA7A3}" srcOrd="7" destOrd="0" presId="urn:microsoft.com/office/officeart/2005/8/layout/vProcess5"/>
    <dgm:cxn modelId="{6CBDE417-C485-460B-B637-07799B04FC0E}" type="presParOf" srcId="{DAB6CA5E-716F-4358-8A33-B09998B7806F}" destId="{EA50FDF9-0E94-450D-95DE-E543E0513559}" srcOrd="8" destOrd="0" presId="urn:microsoft.com/office/officeart/2005/8/layout/vProcess5"/>
    <dgm:cxn modelId="{821DEDBE-8FF1-40C3-BD76-28039447E24E}" type="presParOf" srcId="{DAB6CA5E-716F-4358-8A33-B09998B7806F}" destId="{44B41563-B1DA-48B0-B2A7-EECF4E343149}" srcOrd="9" destOrd="0" presId="urn:microsoft.com/office/officeart/2005/8/layout/vProcess5"/>
    <dgm:cxn modelId="{5ED4A23C-ECC1-4F4A-B0A5-FE558F2F0D10}" type="presParOf" srcId="{DAB6CA5E-716F-4358-8A33-B09998B7806F}" destId="{C78B2550-DE90-4ECE-BD7D-FD5A30B033AE}" srcOrd="10" destOrd="0" presId="urn:microsoft.com/office/officeart/2005/8/layout/vProcess5"/>
    <dgm:cxn modelId="{41ACE2D2-CB70-496A-9A2B-13361FF13843}" type="presParOf" srcId="{DAB6CA5E-716F-4358-8A33-B09998B7806F}" destId="{B994D8FD-E72D-456F-A4EA-69B7CE6B39D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0BBD2-C3E6-4336-A645-3D8457B3286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1D6F8F7-1B2F-468E-8CF9-86D8A8EAB485}">
      <dgm:prSet/>
      <dgm:spPr/>
      <dgm:t>
        <a:bodyPr/>
        <a:lstStyle/>
        <a:p>
          <a:pPr rtl="0"/>
          <a:r>
            <a:rPr lang="lt-LT" b="0" baseline="0">
              <a:latin typeface="Times New Roman"/>
              <a:cs typeface="Times New Roman"/>
            </a:rPr>
            <a:t>Mokytojų,   4–8 ir 10 klasių mokinių bei 1ؘ–10 klasių mokinių tėvų apklausa</a:t>
          </a:r>
          <a:endParaRPr lang="en-US">
            <a:latin typeface="Meiryo"/>
            <a:ea typeface="Meiryo"/>
            <a:cs typeface="Times New Roman"/>
          </a:endParaRPr>
        </a:p>
      </dgm:t>
    </dgm:pt>
    <dgm:pt modelId="{56BE7521-30FB-4C90-BB13-06FB91D871D2}" type="parTrans" cxnId="{8A26DC35-3332-45C7-921A-736D15B0DA03}">
      <dgm:prSet/>
      <dgm:spPr/>
      <dgm:t>
        <a:bodyPr/>
        <a:lstStyle/>
        <a:p>
          <a:endParaRPr lang="en-US"/>
        </a:p>
      </dgm:t>
    </dgm:pt>
    <dgm:pt modelId="{E421F386-4697-4069-BD67-D7C69EDCE744}" type="sibTrans" cxnId="{8A26DC35-3332-45C7-921A-736D15B0DA03}">
      <dgm:prSet/>
      <dgm:spPr/>
      <dgm:t>
        <a:bodyPr/>
        <a:lstStyle/>
        <a:p>
          <a:endParaRPr lang="en-US"/>
        </a:p>
      </dgm:t>
    </dgm:pt>
    <dgm:pt modelId="{E7F840F5-FDBE-4979-8D2A-0D64C8147A9C}">
      <dgm:prSet phldr="0"/>
      <dgm:spPr/>
      <dgm:t>
        <a:bodyPr/>
        <a:lstStyle/>
        <a:p>
          <a:pPr rtl="0"/>
          <a:r>
            <a:rPr lang="lt-LT" b="0" baseline="0">
              <a:latin typeface="Times New Roman"/>
              <a:cs typeface="Times New Roman"/>
            </a:rPr>
            <a:t>Dokumentų analizė (mokyklos strateginis ir veiklos planas, mokytojų ilgalaikiai planai, metodinių grupių protokolai)</a:t>
          </a:r>
          <a:endParaRPr lang="en-US" b="0" baseline="0">
            <a:latin typeface="Times New Roman"/>
            <a:cs typeface="Times New Roman"/>
          </a:endParaRPr>
        </a:p>
      </dgm:t>
    </dgm:pt>
    <dgm:pt modelId="{A40E816C-B118-48A2-9734-3F24D51732B0}" type="parTrans" cxnId="{6DD193A3-EF32-4137-A13D-96CFEE177CDE}">
      <dgm:prSet/>
      <dgm:spPr/>
    </dgm:pt>
    <dgm:pt modelId="{DC796197-5097-4F11-9C60-2A8796D362EA}" type="sibTrans" cxnId="{6DD193A3-EF32-4137-A13D-96CFEE177CDE}">
      <dgm:prSet/>
      <dgm:spPr/>
    </dgm:pt>
    <dgm:pt modelId="{75BA8492-523A-4384-96F4-473EECBB0B19}">
      <dgm:prSet phldr="0"/>
      <dgm:spPr/>
      <dgm:t>
        <a:bodyPr/>
        <a:lstStyle/>
        <a:p>
          <a:pPr rtl="0"/>
          <a:r>
            <a:rPr lang="lt-LT" b="0" baseline="0">
              <a:latin typeface="Times New Roman"/>
              <a:cs typeface="Times New Roman"/>
            </a:rPr>
            <a:t>TAMO dienynas</a:t>
          </a:r>
          <a:endParaRPr lang="en-US" b="0" baseline="0">
            <a:latin typeface="Times New Roman"/>
            <a:cs typeface="Times New Roman"/>
          </a:endParaRPr>
        </a:p>
      </dgm:t>
    </dgm:pt>
    <dgm:pt modelId="{2568BB02-252D-42FD-B544-D08EC05F402D}" type="parTrans" cxnId="{8EF4F16C-348C-4A2C-BD86-9EA69FE7AECE}">
      <dgm:prSet/>
      <dgm:spPr/>
    </dgm:pt>
    <dgm:pt modelId="{6F691B83-F2E2-4CB6-B273-88214709299B}" type="sibTrans" cxnId="{8EF4F16C-348C-4A2C-BD86-9EA69FE7AECE}">
      <dgm:prSet/>
      <dgm:spPr/>
    </dgm:pt>
    <dgm:pt modelId="{F3D23CD3-79A3-4695-8F64-522D801A59B7}">
      <dgm:prSet phldr="0"/>
      <dgm:spPr/>
      <dgm:t>
        <a:bodyPr/>
        <a:lstStyle/>
        <a:p>
          <a:pPr rtl="0"/>
          <a:r>
            <a:rPr lang="lt-LT" b="0" baseline="0">
              <a:latin typeface="Times New Roman"/>
              <a:cs typeface="Times New Roman"/>
            </a:rPr>
            <a:t>Pamokų stebėjimas ,,Kolega-kolegai“</a:t>
          </a:r>
          <a:endParaRPr lang="en-US" b="0" baseline="0">
            <a:latin typeface="Times New Roman"/>
            <a:cs typeface="Times New Roman"/>
          </a:endParaRPr>
        </a:p>
      </dgm:t>
    </dgm:pt>
    <dgm:pt modelId="{FA9102AA-CE89-4E0E-90A7-8738095E89E8}" type="parTrans" cxnId="{FE18EE9E-7118-4383-A121-F4BBF05DB0AB}">
      <dgm:prSet/>
      <dgm:spPr/>
    </dgm:pt>
    <dgm:pt modelId="{3965C1E7-5648-46CE-ADDC-530DDE2B10AF}" type="sibTrans" cxnId="{FE18EE9E-7118-4383-A121-F4BBF05DB0AB}">
      <dgm:prSet/>
      <dgm:spPr/>
    </dgm:pt>
    <dgm:pt modelId="{5DE7FF14-21A6-4159-B116-C93BCCF5792F}" type="pres">
      <dgm:prSet presAssocID="{9FB0BBD2-C3E6-4336-A645-3D8457B3286A}" presName="diagram" presStyleCnt="0">
        <dgm:presLayoutVars>
          <dgm:dir/>
          <dgm:resizeHandles val="exact"/>
        </dgm:presLayoutVars>
      </dgm:prSet>
      <dgm:spPr/>
      <dgm:t>
        <a:bodyPr/>
        <a:lstStyle/>
        <a:p>
          <a:endParaRPr lang="lt-LT"/>
        </a:p>
      </dgm:t>
    </dgm:pt>
    <dgm:pt modelId="{F3E86C99-EE10-4559-96C5-A3F0D8EFF334}" type="pres">
      <dgm:prSet presAssocID="{E7F840F5-FDBE-4979-8D2A-0D64C8147A9C}" presName="node" presStyleLbl="node1" presStyleIdx="0" presStyleCnt="4">
        <dgm:presLayoutVars>
          <dgm:bulletEnabled val="1"/>
        </dgm:presLayoutVars>
      </dgm:prSet>
      <dgm:spPr/>
      <dgm:t>
        <a:bodyPr/>
        <a:lstStyle/>
        <a:p>
          <a:endParaRPr lang="lt-LT"/>
        </a:p>
      </dgm:t>
    </dgm:pt>
    <dgm:pt modelId="{0572650D-39AE-460C-85AC-96902ED64C87}" type="pres">
      <dgm:prSet presAssocID="{DC796197-5097-4F11-9C60-2A8796D362EA}" presName="sibTrans" presStyleCnt="0"/>
      <dgm:spPr/>
    </dgm:pt>
    <dgm:pt modelId="{3B3963B7-FA58-4B35-9793-5587206271F4}" type="pres">
      <dgm:prSet presAssocID="{75BA8492-523A-4384-96F4-473EECBB0B19}" presName="node" presStyleLbl="node1" presStyleIdx="1" presStyleCnt="4">
        <dgm:presLayoutVars>
          <dgm:bulletEnabled val="1"/>
        </dgm:presLayoutVars>
      </dgm:prSet>
      <dgm:spPr/>
      <dgm:t>
        <a:bodyPr/>
        <a:lstStyle/>
        <a:p>
          <a:endParaRPr lang="lt-LT"/>
        </a:p>
      </dgm:t>
    </dgm:pt>
    <dgm:pt modelId="{4F273D52-FB9F-49BD-A0CE-0A82E328B955}" type="pres">
      <dgm:prSet presAssocID="{6F691B83-F2E2-4CB6-B273-88214709299B}" presName="sibTrans" presStyleCnt="0"/>
      <dgm:spPr/>
    </dgm:pt>
    <dgm:pt modelId="{A199C6C7-4D6F-4141-9094-04D26DB59582}" type="pres">
      <dgm:prSet presAssocID="{F3D23CD3-79A3-4695-8F64-522D801A59B7}" presName="node" presStyleLbl="node1" presStyleIdx="2" presStyleCnt="4">
        <dgm:presLayoutVars>
          <dgm:bulletEnabled val="1"/>
        </dgm:presLayoutVars>
      </dgm:prSet>
      <dgm:spPr/>
      <dgm:t>
        <a:bodyPr/>
        <a:lstStyle/>
        <a:p>
          <a:endParaRPr lang="lt-LT"/>
        </a:p>
      </dgm:t>
    </dgm:pt>
    <dgm:pt modelId="{1214DFD7-806F-46CB-A388-DB35D5FE308B}" type="pres">
      <dgm:prSet presAssocID="{3965C1E7-5648-46CE-ADDC-530DDE2B10AF}" presName="sibTrans" presStyleCnt="0"/>
      <dgm:spPr/>
    </dgm:pt>
    <dgm:pt modelId="{55BEA46D-B465-487A-8771-731358704C09}" type="pres">
      <dgm:prSet presAssocID="{D1D6F8F7-1B2F-468E-8CF9-86D8A8EAB485}" presName="node" presStyleLbl="node1" presStyleIdx="3" presStyleCnt="4">
        <dgm:presLayoutVars>
          <dgm:bulletEnabled val="1"/>
        </dgm:presLayoutVars>
      </dgm:prSet>
      <dgm:spPr/>
      <dgm:t>
        <a:bodyPr/>
        <a:lstStyle/>
        <a:p>
          <a:endParaRPr lang="lt-LT"/>
        </a:p>
      </dgm:t>
    </dgm:pt>
  </dgm:ptLst>
  <dgm:cxnLst>
    <dgm:cxn modelId="{A0E58352-F9EA-411E-8C52-951D69913C8D}" type="presOf" srcId="{D1D6F8F7-1B2F-468E-8CF9-86D8A8EAB485}" destId="{55BEA46D-B465-487A-8771-731358704C09}" srcOrd="0" destOrd="0" presId="urn:microsoft.com/office/officeart/2005/8/layout/default"/>
    <dgm:cxn modelId="{FE18EE9E-7118-4383-A121-F4BBF05DB0AB}" srcId="{9FB0BBD2-C3E6-4336-A645-3D8457B3286A}" destId="{F3D23CD3-79A3-4695-8F64-522D801A59B7}" srcOrd="2" destOrd="0" parTransId="{FA9102AA-CE89-4E0E-90A7-8738095E89E8}" sibTransId="{3965C1E7-5648-46CE-ADDC-530DDE2B10AF}"/>
    <dgm:cxn modelId="{8EF4F16C-348C-4A2C-BD86-9EA69FE7AECE}" srcId="{9FB0BBD2-C3E6-4336-A645-3D8457B3286A}" destId="{75BA8492-523A-4384-96F4-473EECBB0B19}" srcOrd="1" destOrd="0" parTransId="{2568BB02-252D-42FD-B544-D08EC05F402D}" sibTransId="{6F691B83-F2E2-4CB6-B273-88214709299B}"/>
    <dgm:cxn modelId="{6DD193A3-EF32-4137-A13D-96CFEE177CDE}" srcId="{9FB0BBD2-C3E6-4336-A645-3D8457B3286A}" destId="{E7F840F5-FDBE-4979-8D2A-0D64C8147A9C}" srcOrd="0" destOrd="0" parTransId="{A40E816C-B118-48A2-9734-3F24D51732B0}" sibTransId="{DC796197-5097-4F11-9C60-2A8796D362EA}"/>
    <dgm:cxn modelId="{AF6C370B-FBCA-412D-8383-F79C8A6766E5}" type="presOf" srcId="{E7F840F5-FDBE-4979-8D2A-0D64C8147A9C}" destId="{F3E86C99-EE10-4559-96C5-A3F0D8EFF334}" srcOrd="0" destOrd="0" presId="urn:microsoft.com/office/officeart/2005/8/layout/default"/>
    <dgm:cxn modelId="{E9FC7433-5C5D-415C-8F09-CCB04A6B4FE0}" type="presOf" srcId="{F3D23CD3-79A3-4695-8F64-522D801A59B7}" destId="{A199C6C7-4D6F-4141-9094-04D26DB59582}" srcOrd="0" destOrd="0" presId="urn:microsoft.com/office/officeart/2005/8/layout/default"/>
    <dgm:cxn modelId="{8A26DC35-3332-45C7-921A-736D15B0DA03}" srcId="{9FB0BBD2-C3E6-4336-A645-3D8457B3286A}" destId="{D1D6F8F7-1B2F-468E-8CF9-86D8A8EAB485}" srcOrd="3" destOrd="0" parTransId="{56BE7521-30FB-4C90-BB13-06FB91D871D2}" sibTransId="{E421F386-4697-4069-BD67-D7C69EDCE744}"/>
    <dgm:cxn modelId="{41F13A62-2D9D-4B08-9EA7-29E11BA7C93A}" type="presOf" srcId="{75BA8492-523A-4384-96F4-473EECBB0B19}" destId="{3B3963B7-FA58-4B35-9793-5587206271F4}" srcOrd="0" destOrd="0" presId="urn:microsoft.com/office/officeart/2005/8/layout/default"/>
    <dgm:cxn modelId="{21716662-6F8C-43D1-932F-E8AA9BEBE562}" type="presOf" srcId="{9FB0BBD2-C3E6-4336-A645-3D8457B3286A}" destId="{5DE7FF14-21A6-4159-B116-C93BCCF5792F}" srcOrd="0" destOrd="0" presId="urn:microsoft.com/office/officeart/2005/8/layout/default"/>
    <dgm:cxn modelId="{3DB62CB6-C3AE-465B-8C84-A667A0976F4B}" type="presParOf" srcId="{5DE7FF14-21A6-4159-B116-C93BCCF5792F}" destId="{F3E86C99-EE10-4559-96C5-A3F0D8EFF334}" srcOrd="0" destOrd="0" presId="urn:microsoft.com/office/officeart/2005/8/layout/default"/>
    <dgm:cxn modelId="{A6C50960-D5F6-489E-9C39-7BCCF8FFC552}" type="presParOf" srcId="{5DE7FF14-21A6-4159-B116-C93BCCF5792F}" destId="{0572650D-39AE-460C-85AC-96902ED64C87}" srcOrd="1" destOrd="0" presId="urn:microsoft.com/office/officeart/2005/8/layout/default"/>
    <dgm:cxn modelId="{A0C12EB7-040C-4489-A644-2079E7249105}" type="presParOf" srcId="{5DE7FF14-21A6-4159-B116-C93BCCF5792F}" destId="{3B3963B7-FA58-4B35-9793-5587206271F4}" srcOrd="2" destOrd="0" presId="urn:microsoft.com/office/officeart/2005/8/layout/default"/>
    <dgm:cxn modelId="{EC956DED-3093-4F65-86FC-07C623BD8F09}" type="presParOf" srcId="{5DE7FF14-21A6-4159-B116-C93BCCF5792F}" destId="{4F273D52-FB9F-49BD-A0CE-0A82E328B955}" srcOrd="3" destOrd="0" presId="urn:microsoft.com/office/officeart/2005/8/layout/default"/>
    <dgm:cxn modelId="{C8341F2F-E60E-4FDD-99AA-14E95BFEA7C3}" type="presParOf" srcId="{5DE7FF14-21A6-4159-B116-C93BCCF5792F}" destId="{A199C6C7-4D6F-4141-9094-04D26DB59582}" srcOrd="4" destOrd="0" presId="urn:microsoft.com/office/officeart/2005/8/layout/default"/>
    <dgm:cxn modelId="{A666C458-F7A0-4CC0-A977-EDD417F2B84D}" type="presParOf" srcId="{5DE7FF14-21A6-4159-B116-C93BCCF5792F}" destId="{1214DFD7-806F-46CB-A388-DB35D5FE308B}" srcOrd="5" destOrd="0" presId="urn:microsoft.com/office/officeart/2005/8/layout/default"/>
    <dgm:cxn modelId="{15B84702-33EF-4A9C-850B-CA3ADBF40ECF}" type="presParOf" srcId="{5DE7FF14-21A6-4159-B116-C93BCCF5792F}" destId="{55BEA46D-B465-487A-8771-731358704C0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7232E7-F459-45A5-9FC6-9C3C45CB1D4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AE8CB24-5A04-4AF9-8182-98817EFA5CED}">
      <dgm:prSet/>
      <dgm:spPr/>
      <dgm:t>
        <a:bodyPr/>
        <a:lstStyle/>
        <a:p>
          <a:pPr rtl="0"/>
          <a:r>
            <a:rPr lang="lt-LT" b="0" baseline="0">
              <a:latin typeface="Times New Roman"/>
              <a:cs typeface="Times New Roman"/>
            </a:rPr>
            <a:t>Atsižvelgiant į mokytojų ilgalaikius planus, siūloma priimti bendrą mokinių charakteristikos rašymo tvarką. </a:t>
          </a:r>
          <a:endParaRPr lang="en-US" b="0" baseline="0">
            <a:latin typeface="Times New Roman"/>
            <a:cs typeface="Times New Roman"/>
          </a:endParaRPr>
        </a:p>
      </dgm:t>
    </dgm:pt>
    <dgm:pt modelId="{62BABB93-1855-4886-8EFA-B31077979314}" type="parTrans" cxnId="{CB2E5585-42A8-4ABC-9C53-88A6D3A7D3BD}">
      <dgm:prSet/>
      <dgm:spPr/>
      <dgm:t>
        <a:bodyPr/>
        <a:lstStyle/>
        <a:p>
          <a:endParaRPr lang="en-US"/>
        </a:p>
      </dgm:t>
    </dgm:pt>
    <dgm:pt modelId="{09875F30-5015-47C5-A9B0-A552BE13AB72}" type="sibTrans" cxnId="{CB2E5585-42A8-4ABC-9C53-88A6D3A7D3BD}">
      <dgm:prSet/>
      <dgm:spPr/>
      <dgm:t>
        <a:bodyPr/>
        <a:lstStyle/>
        <a:p>
          <a:endParaRPr lang="en-US"/>
        </a:p>
      </dgm:t>
    </dgm:pt>
    <dgm:pt modelId="{ED09742A-5E22-4EDF-AC31-6CDD803E8219}">
      <dgm:prSet phldr="0"/>
      <dgm:spPr/>
      <dgm:t>
        <a:bodyPr/>
        <a:lstStyle/>
        <a:p>
          <a:pPr rtl="0"/>
          <a:r>
            <a:rPr lang="lt-LT" b="0" baseline="0">
              <a:latin typeface="Times New Roman"/>
              <a:cs typeface="Times New Roman"/>
            </a:rPr>
            <a:t> Bent kartą per pusmetį metodinėje grupėje surengti apvalaus stalo diskusiją bei pasidalinti savo patirtimi apie</a:t>
          </a:r>
          <a:r>
            <a:rPr lang="lt-LT">
              <a:latin typeface="Times New Roman"/>
              <a:cs typeface="Times New Roman"/>
            </a:rPr>
            <a:t> užduočių diferencijavimą.</a:t>
          </a:r>
          <a:endParaRPr lang="lt-LT"/>
        </a:p>
      </dgm:t>
    </dgm:pt>
    <dgm:pt modelId="{259BEA69-2132-4D30-AC1D-AB86EB5A103D}" type="parTrans" cxnId="{F2D02A98-4961-4047-848B-33C5AB62CE56}">
      <dgm:prSet/>
      <dgm:spPr/>
    </dgm:pt>
    <dgm:pt modelId="{C4C7AA10-9241-43FB-91FD-DBA74208D73A}" type="sibTrans" cxnId="{F2D02A98-4961-4047-848B-33C5AB62CE56}">
      <dgm:prSet/>
      <dgm:spPr/>
    </dgm:pt>
    <dgm:pt modelId="{C8FDAF76-D39E-43AE-86EF-417499806FBC}">
      <dgm:prSet phldr="0"/>
      <dgm:spPr/>
      <dgm:t>
        <a:bodyPr/>
        <a:lstStyle/>
        <a:p>
          <a:r>
            <a:rPr lang="lt-LT"/>
            <a:t>Didinti stebėtų pamokų skaičių, skirtą mokyklos veiklos kokybės tobulinimui.</a:t>
          </a:r>
        </a:p>
      </dgm:t>
    </dgm:pt>
    <dgm:pt modelId="{E75DC1A6-95D2-4184-99A6-75D38BE27F91}" type="parTrans" cxnId="{5BDB6CBF-A320-474B-8D93-DDA7BCE5D647}">
      <dgm:prSet/>
      <dgm:spPr/>
    </dgm:pt>
    <dgm:pt modelId="{B530F2DD-987C-46DC-A288-753FCBDA6AD6}" type="sibTrans" cxnId="{5BDB6CBF-A320-474B-8D93-DDA7BCE5D647}">
      <dgm:prSet/>
      <dgm:spPr/>
    </dgm:pt>
    <dgm:pt modelId="{9D976384-9B49-4592-ABD4-7041FE9507DA}">
      <dgm:prSet phldr="0"/>
      <dgm:spPr/>
      <dgm:t>
        <a:bodyPr/>
        <a:lstStyle/>
        <a:p>
          <a:pPr rtl="0"/>
          <a:r>
            <a:rPr lang="lt-LT"/>
            <a:t>Tobulinti savo kvalifikaciją, gilinant žinias, kaip įdomiai ir patraukliai mokiniams pristatyti mokomąją medžiagą.  Parengti bei kolegoms metodinėje grupėje pristatyti bent vieną gerosios patirties sklaidos pranešimą apie įdomią bei patrauklią pamoką. </a:t>
          </a:r>
          <a:endParaRPr lang="en-US"/>
        </a:p>
      </dgm:t>
    </dgm:pt>
    <dgm:pt modelId="{0D571AB2-3C1F-4A16-800E-39A325E2D21D}" type="parTrans" cxnId="{B42117BE-AB9E-4E32-A112-07298EA6E1AE}">
      <dgm:prSet/>
      <dgm:spPr/>
    </dgm:pt>
    <dgm:pt modelId="{0EFCA233-511B-4521-B811-84631EC3D7B5}" type="sibTrans" cxnId="{B42117BE-AB9E-4E32-A112-07298EA6E1AE}">
      <dgm:prSet/>
      <dgm:spPr/>
    </dgm:pt>
    <dgm:pt modelId="{CB740DBC-84FC-4394-8C56-C798CDF714FD}">
      <dgm:prSet phldr="0"/>
      <dgm:spPr/>
      <dgm:t>
        <a:bodyPr/>
        <a:lstStyle/>
        <a:p>
          <a:r>
            <a:rPr lang="lt-LT"/>
            <a:t>Sutarti dėl namų darbų skyrimo krūvio mokiniams.</a:t>
          </a:r>
          <a:endParaRPr lang="en-US"/>
        </a:p>
      </dgm:t>
    </dgm:pt>
    <dgm:pt modelId="{23395EEB-334E-423C-895D-E708D1F0B533}" type="parTrans" cxnId="{13A3E5CB-E1A2-4B65-9D8B-CC6EB62A2A84}">
      <dgm:prSet/>
      <dgm:spPr/>
    </dgm:pt>
    <dgm:pt modelId="{6B335387-CFD1-431D-914A-A8531C561F36}" type="sibTrans" cxnId="{13A3E5CB-E1A2-4B65-9D8B-CC6EB62A2A84}">
      <dgm:prSet/>
      <dgm:spPr/>
    </dgm:pt>
    <dgm:pt modelId="{BCFEDEA4-B23A-4666-A254-7E556AD1C910}">
      <dgm:prSet phldr="0"/>
      <dgm:spPr/>
      <dgm:t>
        <a:bodyPr/>
        <a:lstStyle/>
        <a:p>
          <a:r>
            <a:rPr lang="lt-LT"/>
            <a:t>Mokslo metų pradžioje bei po pirmo pusmečio dalykų mokytojai kartu su klasių vadovais bei mokyklos specialistais aptaria ugdymo turinio pritaikymą mokinių poreikiams. </a:t>
          </a:r>
          <a:endParaRPr lang="en-US"/>
        </a:p>
      </dgm:t>
    </dgm:pt>
    <dgm:pt modelId="{20DBA9F6-5714-4B23-810F-D1B41DCDEA88}" type="parTrans" cxnId="{B9931D89-8757-4341-BC30-80EDB69DAE90}">
      <dgm:prSet/>
      <dgm:spPr/>
    </dgm:pt>
    <dgm:pt modelId="{DEA197CF-A11C-475A-BAF4-1A600758A512}" type="sibTrans" cxnId="{B9931D89-8757-4341-BC30-80EDB69DAE90}">
      <dgm:prSet/>
      <dgm:spPr/>
    </dgm:pt>
    <dgm:pt modelId="{38080031-0E29-4B8D-9ADF-1FEBF3972243}" type="pres">
      <dgm:prSet presAssocID="{7A7232E7-F459-45A5-9FC6-9C3C45CB1D43}" presName="linear" presStyleCnt="0">
        <dgm:presLayoutVars>
          <dgm:animLvl val="lvl"/>
          <dgm:resizeHandles val="exact"/>
        </dgm:presLayoutVars>
      </dgm:prSet>
      <dgm:spPr/>
      <dgm:t>
        <a:bodyPr/>
        <a:lstStyle/>
        <a:p>
          <a:endParaRPr lang="lt-LT"/>
        </a:p>
      </dgm:t>
    </dgm:pt>
    <dgm:pt modelId="{59F19BE3-718B-4330-8889-44A48AE5644C}" type="pres">
      <dgm:prSet presAssocID="{7AE8CB24-5A04-4AF9-8182-98817EFA5CED}" presName="parentText" presStyleLbl="node1" presStyleIdx="0" presStyleCnt="6">
        <dgm:presLayoutVars>
          <dgm:chMax val="0"/>
          <dgm:bulletEnabled val="1"/>
        </dgm:presLayoutVars>
      </dgm:prSet>
      <dgm:spPr/>
      <dgm:t>
        <a:bodyPr/>
        <a:lstStyle/>
        <a:p>
          <a:endParaRPr lang="lt-LT"/>
        </a:p>
      </dgm:t>
    </dgm:pt>
    <dgm:pt modelId="{67565179-9D0E-4A0D-BE76-9CD6203B9512}" type="pres">
      <dgm:prSet presAssocID="{09875F30-5015-47C5-A9B0-A552BE13AB72}" presName="spacer" presStyleCnt="0"/>
      <dgm:spPr/>
    </dgm:pt>
    <dgm:pt modelId="{2F247D7D-18DB-4FCD-A1A8-073F4DD21093}" type="pres">
      <dgm:prSet presAssocID="{ED09742A-5E22-4EDF-AC31-6CDD803E8219}" presName="parentText" presStyleLbl="node1" presStyleIdx="1" presStyleCnt="6">
        <dgm:presLayoutVars>
          <dgm:chMax val="0"/>
          <dgm:bulletEnabled val="1"/>
        </dgm:presLayoutVars>
      </dgm:prSet>
      <dgm:spPr/>
      <dgm:t>
        <a:bodyPr/>
        <a:lstStyle/>
        <a:p>
          <a:endParaRPr lang="lt-LT"/>
        </a:p>
      </dgm:t>
    </dgm:pt>
    <dgm:pt modelId="{6CF4EDF1-C090-4596-B150-D4360122D35A}" type="pres">
      <dgm:prSet presAssocID="{C4C7AA10-9241-43FB-91FD-DBA74208D73A}" presName="spacer" presStyleCnt="0"/>
      <dgm:spPr/>
    </dgm:pt>
    <dgm:pt modelId="{5807BA19-05F1-47F0-8001-8E267D1F49E3}" type="pres">
      <dgm:prSet presAssocID="{9D976384-9B49-4592-ABD4-7041FE9507DA}" presName="parentText" presStyleLbl="node1" presStyleIdx="2" presStyleCnt="6">
        <dgm:presLayoutVars>
          <dgm:chMax val="0"/>
          <dgm:bulletEnabled val="1"/>
        </dgm:presLayoutVars>
      </dgm:prSet>
      <dgm:spPr/>
      <dgm:t>
        <a:bodyPr/>
        <a:lstStyle/>
        <a:p>
          <a:endParaRPr lang="lt-LT"/>
        </a:p>
      </dgm:t>
    </dgm:pt>
    <dgm:pt modelId="{CF08A60B-22A7-4FDE-890F-4C7BF9395B58}" type="pres">
      <dgm:prSet presAssocID="{0EFCA233-511B-4521-B811-84631EC3D7B5}" presName="spacer" presStyleCnt="0"/>
      <dgm:spPr/>
    </dgm:pt>
    <dgm:pt modelId="{78DA57E2-0359-4B65-A84F-159B1BD8BFF9}" type="pres">
      <dgm:prSet presAssocID="{CB740DBC-84FC-4394-8C56-C798CDF714FD}" presName="parentText" presStyleLbl="node1" presStyleIdx="3" presStyleCnt="6">
        <dgm:presLayoutVars>
          <dgm:chMax val="0"/>
          <dgm:bulletEnabled val="1"/>
        </dgm:presLayoutVars>
      </dgm:prSet>
      <dgm:spPr/>
      <dgm:t>
        <a:bodyPr/>
        <a:lstStyle/>
        <a:p>
          <a:endParaRPr lang="lt-LT"/>
        </a:p>
      </dgm:t>
    </dgm:pt>
    <dgm:pt modelId="{15B9B71F-655E-4A53-B45C-614DBBF908A5}" type="pres">
      <dgm:prSet presAssocID="{6B335387-CFD1-431D-914A-A8531C561F36}" presName="spacer" presStyleCnt="0"/>
      <dgm:spPr/>
    </dgm:pt>
    <dgm:pt modelId="{CC044208-97C6-46DC-95CC-16ED6135B649}" type="pres">
      <dgm:prSet presAssocID="{BCFEDEA4-B23A-4666-A254-7E556AD1C910}" presName="parentText" presStyleLbl="node1" presStyleIdx="4" presStyleCnt="6">
        <dgm:presLayoutVars>
          <dgm:chMax val="0"/>
          <dgm:bulletEnabled val="1"/>
        </dgm:presLayoutVars>
      </dgm:prSet>
      <dgm:spPr/>
      <dgm:t>
        <a:bodyPr/>
        <a:lstStyle/>
        <a:p>
          <a:endParaRPr lang="lt-LT"/>
        </a:p>
      </dgm:t>
    </dgm:pt>
    <dgm:pt modelId="{5E37516D-C269-4B69-A581-FE9E853757EF}" type="pres">
      <dgm:prSet presAssocID="{DEA197CF-A11C-475A-BAF4-1A600758A512}" presName="spacer" presStyleCnt="0"/>
      <dgm:spPr/>
    </dgm:pt>
    <dgm:pt modelId="{6F4564E8-3B0B-4BCD-A56E-08BCB8C23FCD}" type="pres">
      <dgm:prSet presAssocID="{C8FDAF76-D39E-43AE-86EF-417499806FBC}" presName="parentText" presStyleLbl="node1" presStyleIdx="5" presStyleCnt="6">
        <dgm:presLayoutVars>
          <dgm:chMax val="0"/>
          <dgm:bulletEnabled val="1"/>
        </dgm:presLayoutVars>
      </dgm:prSet>
      <dgm:spPr/>
      <dgm:t>
        <a:bodyPr/>
        <a:lstStyle/>
        <a:p>
          <a:endParaRPr lang="lt-LT"/>
        </a:p>
      </dgm:t>
    </dgm:pt>
  </dgm:ptLst>
  <dgm:cxnLst>
    <dgm:cxn modelId="{FFDB5126-F715-4B76-B1A8-57CF3A0F8003}" type="presOf" srcId="{7AE8CB24-5A04-4AF9-8182-98817EFA5CED}" destId="{59F19BE3-718B-4330-8889-44A48AE5644C}" srcOrd="0" destOrd="0" presId="urn:microsoft.com/office/officeart/2005/8/layout/vList2"/>
    <dgm:cxn modelId="{B9931D89-8757-4341-BC30-80EDB69DAE90}" srcId="{7A7232E7-F459-45A5-9FC6-9C3C45CB1D43}" destId="{BCFEDEA4-B23A-4666-A254-7E556AD1C910}" srcOrd="4" destOrd="0" parTransId="{20DBA9F6-5714-4B23-810F-D1B41DCDEA88}" sibTransId="{DEA197CF-A11C-475A-BAF4-1A600758A512}"/>
    <dgm:cxn modelId="{205296C0-E9E7-470A-81E7-5AABF6CA60E6}" type="presOf" srcId="{7A7232E7-F459-45A5-9FC6-9C3C45CB1D43}" destId="{38080031-0E29-4B8D-9ADF-1FEBF3972243}" srcOrd="0" destOrd="0" presId="urn:microsoft.com/office/officeart/2005/8/layout/vList2"/>
    <dgm:cxn modelId="{8556C086-82D0-4082-8571-8C5B1D6DFDCC}" type="presOf" srcId="{9D976384-9B49-4592-ABD4-7041FE9507DA}" destId="{5807BA19-05F1-47F0-8001-8E267D1F49E3}" srcOrd="0" destOrd="0" presId="urn:microsoft.com/office/officeart/2005/8/layout/vList2"/>
    <dgm:cxn modelId="{CB2E5585-42A8-4ABC-9C53-88A6D3A7D3BD}" srcId="{7A7232E7-F459-45A5-9FC6-9C3C45CB1D43}" destId="{7AE8CB24-5A04-4AF9-8182-98817EFA5CED}" srcOrd="0" destOrd="0" parTransId="{62BABB93-1855-4886-8EFA-B31077979314}" sibTransId="{09875F30-5015-47C5-A9B0-A552BE13AB72}"/>
    <dgm:cxn modelId="{50D04B49-9077-472D-A70E-4CD31B38EFBA}" type="presOf" srcId="{ED09742A-5E22-4EDF-AC31-6CDD803E8219}" destId="{2F247D7D-18DB-4FCD-A1A8-073F4DD21093}" srcOrd="0" destOrd="0" presId="urn:microsoft.com/office/officeart/2005/8/layout/vList2"/>
    <dgm:cxn modelId="{13A3E5CB-E1A2-4B65-9D8B-CC6EB62A2A84}" srcId="{7A7232E7-F459-45A5-9FC6-9C3C45CB1D43}" destId="{CB740DBC-84FC-4394-8C56-C798CDF714FD}" srcOrd="3" destOrd="0" parTransId="{23395EEB-334E-423C-895D-E708D1F0B533}" sibTransId="{6B335387-CFD1-431D-914A-A8531C561F36}"/>
    <dgm:cxn modelId="{B26B29CF-C202-426F-81C3-4284C364866B}" type="presOf" srcId="{C8FDAF76-D39E-43AE-86EF-417499806FBC}" destId="{6F4564E8-3B0B-4BCD-A56E-08BCB8C23FCD}" srcOrd="0" destOrd="0" presId="urn:microsoft.com/office/officeart/2005/8/layout/vList2"/>
    <dgm:cxn modelId="{88838355-7BDC-4D14-A6F3-6DF0CB403F38}" type="presOf" srcId="{BCFEDEA4-B23A-4666-A254-7E556AD1C910}" destId="{CC044208-97C6-46DC-95CC-16ED6135B649}" srcOrd="0" destOrd="0" presId="urn:microsoft.com/office/officeart/2005/8/layout/vList2"/>
    <dgm:cxn modelId="{5BDB6CBF-A320-474B-8D93-DDA7BCE5D647}" srcId="{7A7232E7-F459-45A5-9FC6-9C3C45CB1D43}" destId="{C8FDAF76-D39E-43AE-86EF-417499806FBC}" srcOrd="5" destOrd="0" parTransId="{E75DC1A6-95D2-4184-99A6-75D38BE27F91}" sibTransId="{B530F2DD-987C-46DC-A288-753FCBDA6AD6}"/>
    <dgm:cxn modelId="{F2D02A98-4961-4047-848B-33C5AB62CE56}" srcId="{7A7232E7-F459-45A5-9FC6-9C3C45CB1D43}" destId="{ED09742A-5E22-4EDF-AC31-6CDD803E8219}" srcOrd="1" destOrd="0" parTransId="{259BEA69-2132-4D30-AC1D-AB86EB5A103D}" sibTransId="{C4C7AA10-9241-43FB-91FD-DBA74208D73A}"/>
    <dgm:cxn modelId="{B42117BE-AB9E-4E32-A112-07298EA6E1AE}" srcId="{7A7232E7-F459-45A5-9FC6-9C3C45CB1D43}" destId="{9D976384-9B49-4592-ABD4-7041FE9507DA}" srcOrd="2" destOrd="0" parTransId="{0D571AB2-3C1F-4A16-800E-39A325E2D21D}" sibTransId="{0EFCA233-511B-4521-B811-84631EC3D7B5}"/>
    <dgm:cxn modelId="{01641C5D-DEF1-4BFB-9692-FC1151341DF5}" type="presOf" srcId="{CB740DBC-84FC-4394-8C56-C798CDF714FD}" destId="{78DA57E2-0359-4B65-A84F-159B1BD8BFF9}" srcOrd="0" destOrd="0" presId="urn:microsoft.com/office/officeart/2005/8/layout/vList2"/>
    <dgm:cxn modelId="{26E0A40C-933E-46EE-A671-61F27DD071CE}" type="presParOf" srcId="{38080031-0E29-4B8D-9ADF-1FEBF3972243}" destId="{59F19BE3-718B-4330-8889-44A48AE5644C}" srcOrd="0" destOrd="0" presId="urn:microsoft.com/office/officeart/2005/8/layout/vList2"/>
    <dgm:cxn modelId="{2376D5E7-313B-4072-B735-7C20FF37C03C}" type="presParOf" srcId="{38080031-0E29-4B8D-9ADF-1FEBF3972243}" destId="{67565179-9D0E-4A0D-BE76-9CD6203B9512}" srcOrd="1" destOrd="0" presId="urn:microsoft.com/office/officeart/2005/8/layout/vList2"/>
    <dgm:cxn modelId="{51B2A915-2A28-4EE8-8262-E8A58D1161DC}" type="presParOf" srcId="{38080031-0E29-4B8D-9ADF-1FEBF3972243}" destId="{2F247D7D-18DB-4FCD-A1A8-073F4DD21093}" srcOrd="2" destOrd="0" presId="urn:microsoft.com/office/officeart/2005/8/layout/vList2"/>
    <dgm:cxn modelId="{2812968A-13CA-4344-B84F-7DC3889F857F}" type="presParOf" srcId="{38080031-0E29-4B8D-9ADF-1FEBF3972243}" destId="{6CF4EDF1-C090-4596-B150-D4360122D35A}" srcOrd="3" destOrd="0" presId="urn:microsoft.com/office/officeart/2005/8/layout/vList2"/>
    <dgm:cxn modelId="{3F961DE3-F7CF-4581-97C8-94861A604FF8}" type="presParOf" srcId="{38080031-0E29-4B8D-9ADF-1FEBF3972243}" destId="{5807BA19-05F1-47F0-8001-8E267D1F49E3}" srcOrd="4" destOrd="0" presId="urn:microsoft.com/office/officeart/2005/8/layout/vList2"/>
    <dgm:cxn modelId="{99E2EAAE-3F7D-40C3-9F5F-70287893932A}" type="presParOf" srcId="{38080031-0E29-4B8D-9ADF-1FEBF3972243}" destId="{CF08A60B-22A7-4FDE-890F-4C7BF9395B58}" srcOrd="5" destOrd="0" presId="urn:microsoft.com/office/officeart/2005/8/layout/vList2"/>
    <dgm:cxn modelId="{E9603481-8822-435E-8DE7-96D8BE47F18D}" type="presParOf" srcId="{38080031-0E29-4B8D-9ADF-1FEBF3972243}" destId="{78DA57E2-0359-4B65-A84F-159B1BD8BFF9}" srcOrd="6" destOrd="0" presId="urn:microsoft.com/office/officeart/2005/8/layout/vList2"/>
    <dgm:cxn modelId="{926E6030-9ACD-4E87-BCFA-F936417FB896}" type="presParOf" srcId="{38080031-0E29-4B8D-9ADF-1FEBF3972243}" destId="{15B9B71F-655E-4A53-B45C-614DBBF908A5}" srcOrd="7" destOrd="0" presId="urn:microsoft.com/office/officeart/2005/8/layout/vList2"/>
    <dgm:cxn modelId="{B2144311-EF1F-434C-8957-1DEA80C8C507}" type="presParOf" srcId="{38080031-0E29-4B8D-9ADF-1FEBF3972243}" destId="{CC044208-97C6-46DC-95CC-16ED6135B649}" srcOrd="8" destOrd="0" presId="urn:microsoft.com/office/officeart/2005/8/layout/vList2"/>
    <dgm:cxn modelId="{770CCE15-CED6-40C8-A6A9-ECA57423EF8B}" type="presParOf" srcId="{38080031-0E29-4B8D-9ADF-1FEBF3972243}" destId="{5E37516D-C269-4B69-A581-FE9E853757EF}" srcOrd="9" destOrd="0" presId="urn:microsoft.com/office/officeart/2005/8/layout/vList2"/>
    <dgm:cxn modelId="{0F4545B8-8221-467D-8591-7A3D79DE433A}" type="presParOf" srcId="{38080031-0E29-4B8D-9ADF-1FEBF3972243}" destId="{6F4564E8-3B0B-4BCD-A56E-08BCB8C23FC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2FD41C-3AB3-4B35-B0C5-2A4C6F1B455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1FE844-1BEF-4D46-A4BC-ADD9064BFD67}">
      <dgm:prSet/>
      <dgm:spPr/>
      <dgm:t>
        <a:bodyPr/>
        <a:lstStyle/>
        <a:p>
          <a:r>
            <a:rPr lang="lt-LT"/>
            <a:t>Metodinėse grupėse aptarti diferencijavimo ir individualizavimo galimybes bei pristatyti per mokytojų tarybos posėdį;</a:t>
          </a:r>
          <a:endParaRPr lang="en-US"/>
        </a:p>
      </dgm:t>
    </dgm:pt>
    <dgm:pt modelId="{F3B9527F-21EC-4AEC-83CF-35E18E21708F}" type="parTrans" cxnId="{29250B0C-C39E-4BE2-923B-3565AC34CADC}">
      <dgm:prSet/>
      <dgm:spPr/>
      <dgm:t>
        <a:bodyPr/>
        <a:lstStyle/>
        <a:p>
          <a:endParaRPr lang="en-US"/>
        </a:p>
      </dgm:t>
    </dgm:pt>
    <dgm:pt modelId="{14FF5160-F502-468C-84B6-7B857B2D972F}" type="sibTrans" cxnId="{29250B0C-C39E-4BE2-923B-3565AC34CADC}">
      <dgm:prSet/>
      <dgm:spPr/>
      <dgm:t>
        <a:bodyPr/>
        <a:lstStyle/>
        <a:p>
          <a:endParaRPr lang="en-US"/>
        </a:p>
      </dgm:t>
    </dgm:pt>
    <dgm:pt modelId="{7ADE0516-1AD3-4F7F-B3BC-B6D56D114F83}">
      <dgm:prSet/>
      <dgm:spPr/>
      <dgm:t>
        <a:bodyPr/>
        <a:lstStyle/>
        <a:p>
          <a:r>
            <a:rPr lang="lt-LT"/>
            <a:t>Parengti individualizuotų bei pritaikytų programų formą, kuriose atsispindėtų informacija apie mokinių mokymosi stilių;</a:t>
          </a:r>
          <a:endParaRPr lang="en-US"/>
        </a:p>
      </dgm:t>
    </dgm:pt>
    <dgm:pt modelId="{55F20FB6-1E0A-4D3B-9199-285DE3FD564C}" type="parTrans" cxnId="{DD4D12F5-40CE-469B-B273-5354EB1DD06B}">
      <dgm:prSet/>
      <dgm:spPr/>
      <dgm:t>
        <a:bodyPr/>
        <a:lstStyle/>
        <a:p>
          <a:endParaRPr lang="en-US"/>
        </a:p>
      </dgm:t>
    </dgm:pt>
    <dgm:pt modelId="{1DDE3D88-A8F2-4FBA-A80F-99A8A9228557}" type="sibTrans" cxnId="{DD4D12F5-40CE-469B-B273-5354EB1DD06B}">
      <dgm:prSet/>
      <dgm:spPr/>
      <dgm:t>
        <a:bodyPr/>
        <a:lstStyle/>
        <a:p>
          <a:endParaRPr lang="en-US"/>
        </a:p>
      </dgm:t>
    </dgm:pt>
    <dgm:pt modelId="{A7B5885F-977D-491D-BA8D-3CD3C6A2A362}">
      <dgm:prSet/>
      <dgm:spPr/>
      <dgm:t>
        <a:bodyPr/>
        <a:lstStyle/>
        <a:p>
          <a:r>
            <a:rPr lang="lt-LT"/>
            <a:t>Pildant TAMO dienyną, išskirti dalykų turinio integravimą, kai du mokytojai ar daugiau veda netradicinio ugdymo pamoką bei aiškiai diferencijuoti bei individualizuoti namų darbus mokiniams, ugdomiems pagal bendrąsias dalykų programas;</a:t>
          </a:r>
          <a:endParaRPr lang="en-US"/>
        </a:p>
      </dgm:t>
    </dgm:pt>
    <dgm:pt modelId="{173AC275-04C3-4864-A7A4-0E6A2B39F4B9}" type="parTrans" cxnId="{80D3287C-78E1-4706-893B-D9BF900F2422}">
      <dgm:prSet/>
      <dgm:spPr/>
      <dgm:t>
        <a:bodyPr/>
        <a:lstStyle/>
        <a:p>
          <a:endParaRPr lang="en-US"/>
        </a:p>
      </dgm:t>
    </dgm:pt>
    <dgm:pt modelId="{6C6907BE-DBAA-4AEF-9707-0D1F1480E85C}" type="sibTrans" cxnId="{80D3287C-78E1-4706-893B-D9BF900F2422}">
      <dgm:prSet/>
      <dgm:spPr/>
      <dgm:t>
        <a:bodyPr/>
        <a:lstStyle/>
        <a:p>
          <a:endParaRPr lang="en-US"/>
        </a:p>
      </dgm:t>
    </dgm:pt>
    <dgm:pt modelId="{73E48456-1CAA-457D-9133-93EB3AC14419}">
      <dgm:prSet/>
      <dgm:spPr/>
      <dgm:t>
        <a:bodyPr/>
        <a:lstStyle/>
        <a:p>
          <a:r>
            <a:rPr lang="lt-LT"/>
            <a:t>Aptarti namų darbų bei kontrolinių darbų skyrimą;</a:t>
          </a:r>
          <a:endParaRPr lang="en-US"/>
        </a:p>
      </dgm:t>
    </dgm:pt>
    <dgm:pt modelId="{1DE89A37-E68D-47EE-8BD8-C0E5FABF0975}" type="parTrans" cxnId="{811503D3-12D6-4236-A810-1FCAF6C4A06B}">
      <dgm:prSet/>
      <dgm:spPr/>
      <dgm:t>
        <a:bodyPr/>
        <a:lstStyle/>
        <a:p>
          <a:endParaRPr lang="en-US"/>
        </a:p>
      </dgm:t>
    </dgm:pt>
    <dgm:pt modelId="{D186CBB0-8D50-4A39-895E-37BB34748897}" type="sibTrans" cxnId="{811503D3-12D6-4236-A810-1FCAF6C4A06B}">
      <dgm:prSet/>
      <dgm:spPr/>
      <dgm:t>
        <a:bodyPr/>
        <a:lstStyle/>
        <a:p>
          <a:endParaRPr lang="en-US"/>
        </a:p>
      </dgm:t>
    </dgm:pt>
    <dgm:pt modelId="{41D838B3-1529-462F-A35E-1341B2BBEE46}">
      <dgm:prSet/>
      <dgm:spPr/>
      <dgm:t>
        <a:bodyPr/>
        <a:lstStyle/>
        <a:p>
          <a:r>
            <a:rPr lang="lt-LT"/>
            <a:t>Tobulinti mokytojų kvalifikaciją, gilinant žinias apie diferencijavimą, individualizavimą bei suasmeninimą. </a:t>
          </a:r>
          <a:endParaRPr lang="en-US"/>
        </a:p>
      </dgm:t>
    </dgm:pt>
    <dgm:pt modelId="{24CF6714-16A8-49D9-99AD-4A25B4F8CA03}" type="parTrans" cxnId="{A76ADC4C-5F3F-418D-BB0A-CAEBF74EAAA2}">
      <dgm:prSet/>
      <dgm:spPr/>
      <dgm:t>
        <a:bodyPr/>
        <a:lstStyle/>
        <a:p>
          <a:endParaRPr lang="en-US"/>
        </a:p>
      </dgm:t>
    </dgm:pt>
    <dgm:pt modelId="{AE814E50-0475-48F1-9F0B-15CF54C65BE0}" type="sibTrans" cxnId="{A76ADC4C-5F3F-418D-BB0A-CAEBF74EAAA2}">
      <dgm:prSet/>
      <dgm:spPr/>
      <dgm:t>
        <a:bodyPr/>
        <a:lstStyle/>
        <a:p>
          <a:endParaRPr lang="en-US"/>
        </a:p>
      </dgm:t>
    </dgm:pt>
    <dgm:pt modelId="{8779069A-3CC6-4673-AAFD-6186DCE3893F}" type="pres">
      <dgm:prSet presAssocID="{202FD41C-3AB3-4B35-B0C5-2A4C6F1B455F}" presName="linear" presStyleCnt="0">
        <dgm:presLayoutVars>
          <dgm:animLvl val="lvl"/>
          <dgm:resizeHandles val="exact"/>
        </dgm:presLayoutVars>
      </dgm:prSet>
      <dgm:spPr/>
      <dgm:t>
        <a:bodyPr/>
        <a:lstStyle/>
        <a:p>
          <a:endParaRPr lang="lt-LT"/>
        </a:p>
      </dgm:t>
    </dgm:pt>
    <dgm:pt modelId="{DBCBEF34-E382-4C81-A28F-1A03EE60E335}" type="pres">
      <dgm:prSet presAssocID="{561FE844-1BEF-4D46-A4BC-ADD9064BFD67}" presName="parentText" presStyleLbl="node1" presStyleIdx="0" presStyleCnt="5">
        <dgm:presLayoutVars>
          <dgm:chMax val="0"/>
          <dgm:bulletEnabled val="1"/>
        </dgm:presLayoutVars>
      </dgm:prSet>
      <dgm:spPr/>
      <dgm:t>
        <a:bodyPr/>
        <a:lstStyle/>
        <a:p>
          <a:endParaRPr lang="lt-LT"/>
        </a:p>
      </dgm:t>
    </dgm:pt>
    <dgm:pt modelId="{C0252B2A-FDBC-4AE2-A0F4-CAF26982774B}" type="pres">
      <dgm:prSet presAssocID="{14FF5160-F502-468C-84B6-7B857B2D972F}" presName="spacer" presStyleCnt="0"/>
      <dgm:spPr/>
    </dgm:pt>
    <dgm:pt modelId="{6C68B3EF-6A3A-4192-BF6F-A17C84CECA15}" type="pres">
      <dgm:prSet presAssocID="{7ADE0516-1AD3-4F7F-B3BC-B6D56D114F83}" presName="parentText" presStyleLbl="node1" presStyleIdx="1" presStyleCnt="5">
        <dgm:presLayoutVars>
          <dgm:chMax val="0"/>
          <dgm:bulletEnabled val="1"/>
        </dgm:presLayoutVars>
      </dgm:prSet>
      <dgm:spPr/>
      <dgm:t>
        <a:bodyPr/>
        <a:lstStyle/>
        <a:p>
          <a:endParaRPr lang="lt-LT"/>
        </a:p>
      </dgm:t>
    </dgm:pt>
    <dgm:pt modelId="{27260384-5F82-4264-8E06-01C31CAA1AE1}" type="pres">
      <dgm:prSet presAssocID="{1DDE3D88-A8F2-4FBA-A80F-99A8A9228557}" presName="spacer" presStyleCnt="0"/>
      <dgm:spPr/>
    </dgm:pt>
    <dgm:pt modelId="{0CE95387-9205-4EEB-A49E-9D82D6C3AD21}" type="pres">
      <dgm:prSet presAssocID="{A7B5885F-977D-491D-BA8D-3CD3C6A2A362}" presName="parentText" presStyleLbl="node1" presStyleIdx="2" presStyleCnt="5">
        <dgm:presLayoutVars>
          <dgm:chMax val="0"/>
          <dgm:bulletEnabled val="1"/>
        </dgm:presLayoutVars>
      </dgm:prSet>
      <dgm:spPr/>
      <dgm:t>
        <a:bodyPr/>
        <a:lstStyle/>
        <a:p>
          <a:endParaRPr lang="lt-LT"/>
        </a:p>
      </dgm:t>
    </dgm:pt>
    <dgm:pt modelId="{FDC02A18-ED2A-4577-8F25-083C91C09669}" type="pres">
      <dgm:prSet presAssocID="{6C6907BE-DBAA-4AEF-9707-0D1F1480E85C}" presName="spacer" presStyleCnt="0"/>
      <dgm:spPr/>
    </dgm:pt>
    <dgm:pt modelId="{D6BC2874-BC57-428E-A97B-4BD16E6B6111}" type="pres">
      <dgm:prSet presAssocID="{73E48456-1CAA-457D-9133-93EB3AC14419}" presName="parentText" presStyleLbl="node1" presStyleIdx="3" presStyleCnt="5">
        <dgm:presLayoutVars>
          <dgm:chMax val="0"/>
          <dgm:bulletEnabled val="1"/>
        </dgm:presLayoutVars>
      </dgm:prSet>
      <dgm:spPr/>
      <dgm:t>
        <a:bodyPr/>
        <a:lstStyle/>
        <a:p>
          <a:endParaRPr lang="lt-LT"/>
        </a:p>
      </dgm:t>
    </dgm:pt>
    <dgm:pt modelId="{C7BD2D8D-118D-4A3E-8704-6686E461FA49}" type="pres">
      <dgm:prSet presAssocID="{D186CBB0-8D50-4A39-895E-37BB34748897}" presName="spacer" presStyleCnt="0"/>
      <dgm:spPr/>
    </dgm:pt>
    <dgm:pt modelId="{F2806BA3-A5E8-4986-9816-51C40A75654A}" type="pres">
      <dgm:prSet presAssocID="{41D838B3-1529-462F-A35E-1341B2BBEE46}" presName="parentText" presStyleLbl="node1" presStyleIdx="4" presStyleCnt="5">
        <dgm:presLayoutVars>
          <dgm:chMax val="0"/>
          <dgm:bulletEnabled val="1"/>
        </dgm:presLayoutVars>
      </dgm:prSet>
      <dgm:spPr/>
      <dgm:t>
        <a:bodyPr/>
        <a:lstStyle/>
        <a:p>
          <a:endParaRPr lang="lt-LT"/>
        </a:p>
      </dgm:t>
    </dgm:pt>
  </dgm:ptLst>
  <dgm:cxnLst>
    <dgm:cxn modelId="{9E908DF0-FBB9-4D15-BA30-DCD2C916A63B}" type="presOf" srcId="{41D838B3-1529-462F-A35E-1341B2BBEE46}" destId="{F2806BA3-A5E8-4986-9816-51C40A75654A}" srcOrd="0" destOrd="0" presId="urn:microsoft.com/office/officeart/2005/8/layout/vList2"/>
    <dgm:cxn modelId="{DD4D12F5-40CE-469B-B273-5354EB1DD06B}" srcId="{202FD41C-3AB3-4B35-B0C5-2A4C6F1B455F}" destId="{7ADE0516-1AD3-4F7F-B3BC-B6D56D114F83}" srcOrd="1" destOrd="0" parTransId="{55F20FB6-1E0A-4D3B-9199-285DE3FD564C}" sibTransId="{1DDE3D88-A8F2-4FBA-A80F-99A8A9228557}"/>
    <dgm:cxn modelId="{A76ADC4C-5F3F-418D-BB0A-CAEBF74EAAA2}" srcId="{202FD41C-3AB3-4B35-B0C5-2A4C6F1B455F}" destId="{41D838B3-1529-462F-A35E-1341B2BBEE46}" srcOrd="4" destOrd="0" parTransId="{24CF6714-16A8-49D9-99AD-4A25B4F8CA03}" sibTransId="{AE814E50-0475-48F1-9F0B-15CF54C65BE0}"/>
    <dgm:cxn modelId="{6D45CF26-2352-40D5-849A-91BFAC8351E0}" type="presOf" srcId="{A7B5885F-977D-491D-BA8D-3CD3C6A2A362}" destId="{0CE95387-9205-4EEB-A49E-9D82D6C3AD21}" srcOrd="0" destOrd="0" presId="urn:microsoft.com/office/officeart/2005/8/layout/vList2"/>
    <dgm:cxn modelId="{DF063CA9-AA6E-4CA2-BE54-C714F0CCE7EB}" type="presOf" srcId="{73E48456-1CAA-457D-9133-93EB3AC14419}" destId="{D6BC2874-BC57-428E-A97B-4BD16E6B6111}" srcOrd="0" destOrd="0" presId="urn:microsoft.com/office/officeart/2005/8/layout/vList2"/>
    <dgm:cxn modelId="{80D3287C-78E1-4706-893B-D9BF900F2422}" srcId="{202FD41C-3AB3-4B35-B0C5-2A4C6F1B455F}" destId="{A7B5885F-977D-491D-BA8D-3CD3C6A2A362}" srcOrd="2" destOrd="0" parTransId="{173AC275-04C3-4864-A7A4-0E6A2B39F4B9}" sibTransId="{6C6907BE-DBAA-4AEF-9707-0D1F1480E85C}"/>
    <dgm:cxn modelId="{29250B0C-C39E-4BE2-923B-3565AC34CADC}" srcId="{202FD41C-3AB3-4B35-B0C5-2A4C6F1B455F}" destId="{561FE844-1BEF-4D46-A4BC-ADD9064BFD67}" srcOrd="0" destOrd="0" parTransId="{F3B9527F-21EC-4AEC-83CF-35E18E21708F}" sibTransId="{14FF5160-F502-468C-84B6-7B857B2D972F}"/>
    <dgm:cxn modelId="{8B7DC593-AC04-4851-8FA9-59D2C48A09F5}" type="presOf" srcId="{202FD41C-3AB3-4B35-B0C5-2A4C6F1B455F}" destId="{8779069A-3CC6-4673-AAFD-6186DCE3893F}" srcOrd="0" destOrd="0" presId="urn:microsoft.com/office/officeart/2005/8/layout/vList2"/>
    <dgm:cxn modelId="{811503D3-12D6-4236-A810-1FCAF6C4A06B}" srcId="{202FD41C-3AB3-4B35-B0C5-2A4C6F1B455F}" destId="{73E48456-1CAA-457D-9133-93EB3AC14419}" srcOrd="3" destOrd="0" parTransId="{1DE89A37-E68D-47EE-8BD8-C0E5FABF0975}" sibTransId="{D186CBB0-8D50-4A39-895E-37BB34748897}"/>
    <dgm:cxn modelId="{771F5759-331B-4DDB-9E69-6F5579C55706}" type="presOf" srcId="{561FE844-1BEF-4D46-A4BC-ADD9064BFD67}" destId="{DBCBEF34-E382-4C81-A28F-1A03EE60E335}" srcOrd="0" destOrd="0" presId="urn:microsoft.com/office/officeart/2005/8/layout/vList2"/>
    <dgm:cxn modelId="{3114E6F7-75F2-4EFD-8447-485C87EE3AC4}" type="presOf" srcId="{7ADE0516-1AD3-4F7F-B3BC-B6D56D114F83}" destId="{6C68B3EF-6A3A-4192-BF6F-A17C84CECA15}" srcOrd="0" destOrd="0" presId="urn:microsoft.com/office/officeart/2005/8/layout/vList2"/>
    <dgm:cxn modelId="{4A9E3E11-BC00-4160-B466-87299E7B90A9}" type="presParOf" srcId="{8779069A-3CC6-4673-AAFD-6186DCE3893F}" destId="{DBCBEF34-E382-4C81-A28F-1A03EE60E335}" srcOrd="0" destOrd="0" presId="urn:microsoft.com/office/officeart/2005/8/layout/vList2"/>
    <dgm:cxn modelId="{5FF1E72E-50C0-4DFE-8B74-43D17EEF2AF6}" type="presParOf" srcId="{8779069A-3CC6-4673-AAFD-6186DCE3893F}" destId="{C0252B2A-FDBC-4AE2-A0F4-CAF26982774B}" srcOrd="1" destOrd="0" presId="urn:microsoft.com/office/officeart/2005/8/layout/vList2"/>
    <dgm:cxn modelId="{0FAAB107-C2E4-4D11-9471-8F2521CCAD98}" type="presParOf" srcId="{8779069A-3CC6-4673-AAFD-6186DCE3893F}" destId="{6C68B3EF-6A3A-4192-BF6F-A17C84CECA15}" srcOrd="2" destOrd="0" presId="urn:microsoft.com/office/officeart/2005/8/layout/vList2"/>
    <dgm:cxn modelId="{61CB16FC-409E-48F3-9819-3CDDCC3E5639}" type="presParOf" srcId="{8779069A-3CC6-4673-AAFD-6186DCE3893F}" destId="{27260384-5F82-4264-8E06-01C31CAA1AE1}" srcOrd="3" destOrd="0" presId="urn:microsoft.com/office/officeart/2005/8/layout/vList2"/>
    <dgm:cxn modelId="{E5E7BB25-87CD-4B6B-A9CC-8F7B0C68C58B}" type="presParOf" srcId="{8779069A-3CC6-4673-AAFD-6186DCE3893F}" destId="{0CE95387-9205-4EEB-A49E-9D82D6C3AD21}" srcOrd="4" destOrd="0" presId="urn:microsoft.com/office/officeart/2005/8/layout/vList2"/>
    <dgm:cxn modelId="{5E47B0AB-DBCC-4A22-A6C4-5C79C5D472C1}" type="presParOf" srcId="{8779069A-3CC6-4673-AAFD-6186DCE3893F}" destId="{FDC02A18-ED2A-4577-8F25-083C91C09669}" srcOrd="5" destOrd="0" presId="urn:microsoft.com/office/officeart/2005/8/layout/vList2"/>
    <dgm:cxn modelId="{EE80402B-25F7-4B24-B4CA-13A52CCF6179}" type="presParOf" srcId="{8779069A-3CC6-4673-AAFD-6186DCE3893F}" destId="{D6BC2874-BC57-428E-A97B-4BD16E6B6111}" srcOrd="6" destOrd="0" presId="urn:microsoft.com/office/officeart/2005/8/layout/vList2"/>
    <dgm:cxn modelId="{5C9C4C84-2BF8-4D15-BEF0-E30A7E7B3F8B}" type="presParOf" srcId="{8779069A-3CC6-4673-AAFD-6186DCE3893F}" destId="{C7BD2D8D-118D-4A3E-8704-6686E461FA49}" srcOrd="7" destOrd="0" presId="urn:microsoft.com/office/officeart/2005/8/layout/vList2"/>
    <dgm:cxn modelId="{3BFFFD87-1677-4DEF-8B6F-9334A6FEC528}" type="presParOf" srcId="{8779069A-3CC6-4673-AAFD-6186DCE3893F}" destId="{F2806BA3-A5E8-4986-9816-51C40A75654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EAD8B-9EFC-4CA8-9787-54B455C2D027}">
      <dsp:nvSpPr>
        <dsp:cNvPr id="0" name=""/>
        <dsp:cNvSpPr/>
      </dsp:nvSpPr>
      <dsp:spPr>
        <a:xfrm>
          <a:off x="0" y="0"/>
          <a:ext cx="8076340" cy="10219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lt-LT" sz="2500" b="0" kern="1200" baseline="0" dirty="0" smtClean="0">
              <a:latin typeface="Times New Roman"/>
              <a:cs typeface="Times New Roman"/>
            </a:rPr>
            <a:t>2022 </a:t>
          </a:r>
          <a:r>
            <a:rPr lang="lt-LT" sz="2500" b="0" kern="1200" baseline="0" dirty="0">
              <a:latin typeface="Times New Roman"/>
              <a:cs typeface="Times New Roman"/>
            </a:rPr>
            <a:t>m. m. veiklos kokybės įsivertinimo grupės tiriama </a:t>
          </a:r>
          <a:r>
            <a:rPr lang="lt-LT" sz="2500" b="1" kern="1200" baseline="0" dirty="0">
              <a:latin typeface="Times New Roman"/>
              <a:cs typeface="Times New Roman"/>
            </a:rPr>
            <a:t>sritis</a:t>
          </a:r>
          <a:r>
            <a:rPr lang="lt-LT" sz="2500" b="0" kern="1200" baseline="0" dirty="0">
              <a:latin typeface="Times New Roman"/>
              <a:cs typeface="Times New Roman"/>
            </a:rPr>
            <a:t> - </a:t>
          </a:r>
          <a:r>
            <a:rPr lang="lt-LT" sz="2500" b="1" i="1" kern="1200" baseline="0" dirty="0">
              <a:latin typeface="Times New Roman"/>
              <a:cs typeface="Times New Roman"/>
            </a:rPr>
            <a:t>2. Ugdymas(</a:t>
          </a:r>
          <a:r>
            <a:rPr lang="lt-LT" sz="2500" b="1" i="1" kern="1200" baseline="0" dirty="0" err="1">
              <a:latin typeface="Times New Roman"/>
              <a:cs typeface="Times New Roman"/>
            </a:rPr>
            <a:t>is</a:t>
          </a:r>
          <a:r>
            <a:rPr lang="lt-LT" sz="2500" b="1" i="1" kern="1200" baseline="0" dirty="0">
              <a:latin typeface="Times New Roman"/>
              <a:cs typeface="Times New Roman"/>
            </a:rPr>
            <a:t>) ir mokinių patirtys </a:t>
          </a:r>
          <a:endParaRPr lang="en-US" sz="2500" b="1" i="1" kern="1200" dirty="0">
            <a:latin typeface="Times New Roman"/>
            <a:cs typeface="Times New Roman"/>
          </a:endParaRPr>
        </a:p>
      </dsp:txBody>
      <dsp:txXfrm>
        <a:off x="29933" y="29933"/>
        <a:ext cx="6887181" cy="962118"/>
      </dsp:txXfrm>
    </dsp:sp>
    <dsp:sp modelId="{C7FCDE27-7797-49A2-A551-A414295D5369}">
      <dsp:nvSpPr>
        <dsp:cNvPr id="0" name=""/>
        <dsp:cNvSpPr/>
      </dsp:nvSpPr>
      <dsp:spPr>
        <a:xfrm>
          <a:off x="676393" y="1207800"/>
          <a:ext cx="8076340" cy="1021984"/>
        </a:xfrm>
        <a:prstGeom prst="roundRect">
          <a:avLst>
            <a:gd name="adj" fmla="val 10000"/>
          </a:avLst>
        </a:prstGeom>
        <a:solidFill>
          <a:schemeClr val="accent2">
            <a:hueOff val="-265628"/>
            <a:satOff val="4257"/>
            <a:lumOff val="38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lt-LT" sz="2500" b="1" kern="1200" baseline="0">
              <a:latin typeface="Times New Roman"/>
              <a:cs typeface="Times New Roman"/>
            </a:rPr>
            <a:t>Tema</a:t>
          </a:r>
          <a:r>
            <a:rPr lang="lt-LT" sz="2500" b="0" kern="1200" baseline="0">
              <a:latin typeface="Times New Roman"/>
              <a:cs typeface="Times New Roman"/>
            </a:rPr>
            <a:t> </a:t>
          </a:r>
          <a:r>
            <a:rPr lang="lt-LT" sz="2500" b="1" i="1" kern="1200" baseline="0">
              <a:latin typeface="Times New Roman"/>
              <a:cs typeface="Times New Roman"/>
            </a:rPr>
            <a:t>2.2. Vadovavimas mokymuisi</a:t>
          </a:r>
          <a:endParaRPr lang="en-US" sz="2500" b="1" i="1" kern="1200">
            <a:latin typeface="Times New Roman"/>
            <a:cs typeface="Times New Roman"/>
          </a:endParaRPr>
        </a:p>
      </dsp:txBody>
      <dsp:txXfrm>
        <a:off x="706326" y="1237733"/>
        <a:ext cx="6675791" cy="962118"/>
      </dsp:txXfrm>
    </dsp:sp>
    <dsp:sp modelId="{F2434430-1E77-44A7-8954-D3A9E7068D4F}">
      <dsp:nvSpPr>
        <dsp:cNvPr id="0" name=""/>
        <dsp:cNvSpPr/>
      </dsp:nvSpPr>
      <dsp:spPr>
        <a:xfrm>
          <a:off x="1342691" y="2415600"/>
          <a:ext cx="8076340" cy="1021984"/>
        </a:xfrm>
        <a:prstGeom prst="roundRect">
          <a:avLst>
            <a:gd name="adj" fmla="val 10000"/>
          </a:avLst>
        </a:prstGeom>
        <a:solidFill>
          <a:schemeClr val="accent2">
            <a:hueOff val="-531255"/>
            <a:satOff val="8513"/>
            <a:lumOff val="77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lt-LT" sz="2500" b="1" kern="1200" baseline="0">
              <a:latin typeface="Times New Roman"/>
              <a:cs typeface="Times New Roman"/>
            </a:rPr>
            <a:t>Rodiklis</a:t>
          </a:r>
          <a:r>
            <a:rPr lang="lt-LT" sz="2500" b="0" kern="1200" baseline="0">
              <a:latin typeface="Times New Roman"/>
              <a:cs typeface="Times New Roman"/>
            </a:rPr>
            <a:t> </a:t>
          </a:r>
          <a:r>
            <a:rPr lang="lt-LT" sz="2500" b="1" i="1" kern="1200" baseline="0">
              <a:latin typeface="Times New Roman"/>
              <a:cs typeface="Times New Roman"/>
            </a:rPr>
            <a:t>2.2.2. Ugdymo(</a:t>
          </a:r>
          <a:r>
            <a:rPr lang="lt-LT" sz="2500" b="1" i="1" kern="1200" baseline="0" err="1">
              <a:latin typeface="Times New Roman"/>
              <a:cs typeface="Times New Roman"/>
            </a:rPr>
            <a:t>si</a:t>
          </a:r>
          <a:r>
            <a:rPr lang="lt-LT" sz="2500" b="1" i="1" kern="1200" baseline="0">
              <a:latin typeface="Times New Roman"/>
              <a:cs typeface="Times New Roman"/>
            </a:rPr>
            <a:t>) organizavimas</a:t>
          </a:r>
          <a:endParaRPr lang="en-US" sz="2500" b="1" i="1" kern="1200">
            <a:latin typeface="Times New Roman"/>
            <a:cs typeface="Times New Roman"/>
          </a:endParaRPr>
        </a:p>
      </dsp:txBody>
      <dsp:txXfrm>
        <a:off x="1372624" y="2445533"/>
        <a:ext cx="6685886" cy="962118"/>
      </dsp:txXfrm>
    </dsp:sp>
    <dsp:sp modelId="{CB7D59B0-E6E9-4115-9C19-A572240E2BCF}">
      <dsp:nvSpPr>
        <dsp:cNvPr id="0" name=""/>
        <dsp:cNvSpPr/>
      </dsp:nvSpPr>
      <dsp:spPr>
        <a:xfrm>
          <a:off x="2019085" y="3623401"/>
          <a:ext cx="8076340" cy="1021984"/>
        </a:xfrm>
        <a:prstGeom prst="roundRect">
          <a:avLst>
            <a:gd name="adj" fmla="val 10000"/>
          </a:avLst>
        </a:prstGeom>
        <a:solidFill>
          <a:schemeClr val="accent2">
            <a:hueOff val="-796883"/>
            <a:satOff val="12770"/>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lt-LT" sz="2500" b="1" i="1" kern="1200">
              <a:latin typeface="Times New Roman"/>
              <a:cs typeface="Times New Roman"/>
            </a:rPr>
            <a:t>Raktiniai žodžiai: diferencijavimas, suasmeninimas, ugdymo(</a:t>
          </a:r>
          <a:r>
            <a:rPr lang="lt-LT" sz="2500" b="1" i="1" kern="1200" err="1">
              <a:latin typeface="Times New Roman"/>
              <a:cs typeface="Times New Roman"/>
            </a:rPr>
            <a:t>si</a:t>
          </a:r>
          <a:r>
            <a:rPr lang="lt-LT" sz="2500" b="1" i="1" kern="1200">
              <a:latin typeface="Times New Roman"/>
              <a:cs typeface="Times New Roman"/>
            </a:rPr>
            <a:t>) integralumas</a:t>
          </a:r>
        </a:p>
      </dsp:txBody>
      <dsp:txXfrm>
        <a:off x="2049018" y="3653334"/>
        <a:ext cx="6675791" cy="962118"/>
      </dsp:txXfrm>
    </dsp:sp>
    <dsp:sp modelId="{83185202-786D-4DA4-9F86-7044873B7DAF}">
      <dsp:nvSpPr>
        <dsp:cNvPr id="0" name=""/>
        <dsp:cNvSpPr/>
      </dsp:nvSpPr>
      <dsp:spPr>
        <a:xfrm>
          <a:off x="7412050" y="782747"/>
          <a:ext cx="664290" cy="66429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561515" y="782747"/>
        <a:ext cx="365360" cy="499878"/>
      </dsp:txXfrm>
    </dsp:sp>
    <dsp:sp modelId="{36A4301C-E158-4E98-8038-096B5283285D}">
      <dsp:nvSpPr>
        <dsp:cNvPr id="0" name=""/>
        <dsp:cNvSpPr/>
      </dsp:nvSpPr>
      <dsp:spPr>
        <a:xfrm>
          <a:off x="8088444" y="1990547"/>
          <a:ext cx="664290" cy="664290"/>
        </a:xfrm>
        <a:prstGeom prst="downArrow">
          <a:avLst>
            <a:gd name="adj1" fmla="val 55000"/>
            <a:gd name="adj2" fmla="val 45000"/>
          </a:avLst>
        </a:prstGeom>
        <a:solidFill>
          <a:schemeClr val="accent2">
            <a:tint val="40000"/>
            <a:alpha val="90000"/>
            <a:hueOff val="-423558"/>
            <a:satOff val="8294"/>
            <a:lumOff val="1360"/>
            <a:alphaOff val="0"/>
          </a:schemeClr>
        </a:solidFill>
        <a:ln w="12700" cap="flat" cmpd="sng" algn="ctr">
          <a:solidFill>
            <a:schemeClr val="accent2">
              <a:tint val="40000"/>
              <a:alpha val="90000"/>
              <a:hueOff val="-423558"/>
              <a:satOff val="8294"/>
              <a:lumOff val="13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8237909" y="1990547"/>
        <a:ext cx="365360" cy="499878"/>
      </dsp:txXfrm>
    </dsp:sp>
    <dsp:sp modelId="{685DCECB-7B9D-4D13-88F6-4A4351BFA7A3}">
      <dsp:nvSpPr>
        <dsp:cNvPr id="0" name=""/>
        <dsp:cNvSpPr/>
      </dsp:nvSpPr>
      <dsp:spPr>
        <a:xfrm>
          <a:off x="8754742" y="3198348"/>
          <a:ext cx="664290" cy="664290"/>
        </a:xfrm>
        <a:prstGeom prst="downArrow">
          <a:avLst>
            <a:gd name="adj1" fmla="val 55000"/>
            <a:gd name="adj2" fmla="val 45000"/>
          </a:avLst>
        </a:prstGeom>
        <a:solidFill>
          <a:schemeClr val="accent2">
            <a:tint val="40000"/>
            <a:alpha val="90000"/>
            <a:hueOff val="-847117"/>
            <a:satOff val="16588"/>
            <a:lumOff val="2720"/>
            <a:alphaOff val="0"/>
          </a:schemeClr>
        </a:solidFill>
        <a:ln w="12700" cap="flat" cmpd="sng" algn="ctr">
          <a:solidFill>
            <a:schemeClr val="accent2">
              <a:tint val="40000"/>
              <a:alpha val="90000"/>
              <a:hueOff val="-847117"/>
              <a:satOff val="16588"/>
              <a:lumOff val="27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8904207" y="3198348"/>
        <a:ext cx="365360" cy="499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86C99-EE10-4559-96C5-A3F0D8EFF334}">
      <dsp:nvSpPr>
        <dsp:cNvPr id="0" name=""/>
        <dsp:cNvSpPr/>
      </dsp:nvSpPr>
      <dsp:spPr>
        <a:xfrm>
          <a:off x="402072" y="827"/>
          <a:ext cx="2902211" cy="17413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t-LT" sz="2000" b="0" kern="1200" baseline="0">
              <a:latin typeface="Times New Roman"/>
              <a:cs typeface="Times New Roman"/>
            </a:rPr>
            <a:t>Dokumentų analizė (mokyklos strateginis ir veiklos planas, mokytojų ilgalaikiai planai, metodinių grupių protokolai)</a:t>
          </a:r>
          <a:endParaRPr lang="en-US" sz="2000" b="0" kern="1200" baseline="0">
            <a:latin typeface="Times New Roman"/>
            <a:cs typeface="Times New Roman"/>
          </a:endParaRPr>
        </a:p>
      </dsp:txBody>
      <dsp:txXfrm>
        <a:off x="402072" y="827"/>
        <a:ext cx="2902211" cy="1741326"/>
      </dsp:txXfrm>
    </dsp:sp>
    <dsp:sp modelId="{3B3963B7-FA58-4B35-9793-5587206271F4}">
      <dsp:nvSpPr>
        <dsp:cNvPr id="0" name=""/>
        <dsp:cNvSpPr/>
      </dsp:nvSpPr>
      <dsp:spPr>
        <a:xfrm>
          <a:off x="3594504" y="827"/>
          <a:ext cx="2902211" cy="17413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t-LT" sz="2000" b="0" kern="1200" baseline="0">
              <a:latin typeface="Times New Roman"/>
              <a:cs typeface="Times New Roman"/>
            </a:rPr>
            <a:t>TAMO dienynas</a:t>
          </a:r>
          <a:endParaRPr lang="en-US" sz="2000" b="0" kern="1200" baseline="0">
            <a:latin typeface="Times New Roman"/>
            <a:cs typeface="Times New Roman"/>
          </a:endParaRPr>
        </a:p>
      </dsp:txBody>
      <dsp:txXfrm>
        <a:off x="3594504" y="827"/>
        <a:ext cx="2902211" cy="1741326"/>
      </dsp:txXfrm>
    </dsp:sp>
    <dsp:sp modelId="{A199C6C7-4D6F-4141-9094-04D26DB59582}">
      <dsp:nvSpPr>
        <dsp:cNvPr id="0" name=""/>
        <dsp:cNvSpPr/>
      </dsp:nvSpPr>
      <dsp:spPr>
        <a:xfrm>
          <a:off x="6786937" y="827"/>
          <a:ext cx="2902211" cy="17413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t-LT" sz="2000" b="0" kern="1200" baseline="0">
              <a:latin typeface="Times New Roman"/>
              <a:cs typeface="Times New Roman"/>
            </a:rPr>
            <a:t>Pamokų stebėjimas ,,Kolega-kolegai“</a:t>
          </a:r>
          <a:endParaRPr lang="en-US" sz="2000" b="0" kern="1200" baseline="0">
            <a:latin typeface="Times New Roman"/>
            <a:cs typeface="Times New Roman"/>
          </a:endParaRPr>
        </a:p>
      </dsp:txBody>
      <dsp:txXfrm>
        <a:off x="6786937" y="827"/>
        <a:ext cx="2902211" cy="1741326"/>
      </dsp:txXfrm>
    </dsp:sp>
    <dsp:sp modelId="{55BEA46D-B465-487A-8771-731358704C09}">
      <dsp:nvSpPr>
        <dsp:cNvPr id="0" name=""/>
        <dsp:cNvSpPr/>
      </dsp:nvSpPr>
      <dsp:spPr>
        <a:xfrm>
          <a:off x="3594504" y="2032375"/>
          <a:ext cx="2902211" cy="17413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lt-LT" sz="2000" b="0" kern="1200" baseline="0">
              <a:latin typeface="Times New Roman"/>
              <a:cs typeface="Times New Roman"/>
            </a:rPr>
            <a:t>Mokytojų,   4–8 ir 10 klasių mokinių bei 1ؘ–10 klasių mokinių tėvų apklausa</a:t>
          </a:r>
          <a:endParaRPr lang="en-US" sz="2000" kern="1200">
            <a:latin typeface="Meiryo"/>
            <a:ea typeface="Meiryo"/>
            <a:cs typeface="Times New Roman"/>
          </a:endParaRPr>
        </a:p>
      </dsp:txBody>
      <dsp:txXfrm>
        <a:off x="3594504" y="2032375"/>
        <a:ext cx="2902211" cy="1741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19BE3-718B-4330-8889-44A48AE5644C}">
      <dsp:nvSpPr>
        <dsp:cNvPr id="0" name=""/>
        <dsp:cNvSpPr/>
      </dsp:nvSpPr>
      <dsp:spPr>
        <a:xfrm>
          <a:off x="0" y="593098"/>
          <a:ext cx="8433015" cy="9025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lt-LT" sz="1700" b="0" kern="1200" baseline="0">
              <a:latin typeface="Times New Roman"/>
              <a:cs typeface="Times New Roman"/>
            </a:rPr>
            <a:t>Atsižvelgiant į mokytojų ilgalaikius planus, siūloma priimti bendrą mokinių charakteristikos rašymo tvarką. </a:t>
          </a:r>
          <a:endParaRPr lang="en-US" sz="1700" b="0" kern="1200" baseline="0">
            <a:latin typeface="Times New Roman"/>
            <a:cs typeface="Times New Roman"/>
          </a:endParaRPr>
        </a:p>
      </dsp:txBody>
      <dsp:txXfrm>
        <a:off x="44057" y="637155"/>
        <a:ext cx="8344901" cy="814394"/>
      </dsp:txXfrm>
    </dsp:sp>
    <dsp:sp modelId="{2F247D7D-18DB-4FCD-A1A8-073F4DD21093}">
      <dsp:nvSpPr>
        <dsp:cNvPr id="0" name=""/>
        <dsp:cNvSpPr/>
      </dsp:nvSpPr>
      <dsp:spPr>
        <a:xfrm>
          <a:off x="0" y="1544567"/>
          <a:ext cx="8433015" cy="902508"/>
        </a:xfrm>
        <a:prstGeom prst="roundRect">
          <a:avLst/>
        </a:prstGeom>
        <a:solidFill>
          <a:schemeClr val="accent2">
            <a:hueOff val="-159377"/>
            <a:satOff val="2554"/>
            <a:lumOff val="2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lt-LT" sz="1700" b="0" kern="1200" baseline="0">
              <a:latin typeface="Times New Roman"/>
              <a:cs typeface="Times New Roman"/>
            </a:rPr>
            <a:t> Bent kartą per pusmetį metodinėje grupėje surengti apvalaus stalo diskusiją bei pasidalinti savo patirtimi apie</a:t>
          </a:r>
          <a:r>
            <a:rPr lang="lt-LT" sz="1700" kern="1200">
              <a:latin typeface="Times New Roman"/>
              <a:cs typeface="Times New Roman"/>
            </a:rPr>
            <a:t> užduočių diferencijavimą.</a:t>
          </a:r>
          <a:endParaRPr lang="lt-LT" sz="1700" kern="1200"/>
        </a:p>
      </dsp:txBody>
      <dsp:txXfrm>
        <a:off x="44057" y="1588624"/>
        <a:ext cx="8344901" cy="814394"/>
      </dsp:txXfrm>
    </dsp:sp>
    <dsp:sp modelId="{5807BA19-05F1-47F0-8001-8E267D1F49E3}">
      <dsp:nvSpPr>
        <dsp:cNvPr id="0" name=""/>
        <dsp:cNvSpPr/>
      </dsp:nvSpPr>
      <dsp:spPr>
        <a:xfrm>
          <a:off x="0" y="2496036"/>
          <a:ext cx="8433015" cy="902508"/>
        </a:xfrm>
        <a:prstGeom prst="roundRect">
          <a:avLst/>
        </a:prstGeom>
        <a:solidFill>
          <a:schemeClr val="accent2">
            <a:hueOff val="-318753"/>
            <a:satOff val="5108"/>
            <a:lumOff val="4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lt-LT" sz="1700" kern="1200"/>
            <a:t>Tobulinti savo kvalifikaciją, gilinant žinias, kaip įdomiai ir patraukliai mokiniams pristatyti mokomąją medžiagą.  Parengti bei kolegoms metodinėje grupėje pristatyti bent vieną gerosios patirties sklaidos pranešimą apie įdomią bei patrauklią pamoką. </a:t>
          </a:r>
          <a:endParaRPr lang="en-US" sz="1700" kern="1200"/>
        </a:p>
      </dsp:txBody>
      <dsp:txXfrm>
        <a:off x="44057" y="2540093"/>
        <a:ext cx="8344901" cy="814394"/>
      </dsp:txXfrm>
    </dsp:sp>
    <dsp:sp modelId="{78DA57E2-0359-4B65-A84F-159B1BD8BFF9}">
      <dsp:nvSpPr>
        <dsp:cNvPr id="0" name=""/>
        <dsp:cNvSpPr/>
      </dsp:nvSpPr>
      <dsp:spPr>
        <a:xfrm>
          <a:off x="0" y="3447505"/>
          <a:ext cx="8433015" cy="902508"/>
        </a:xfrm>
        <a:prstGeom prst="roundRect">
          <a:avLst/>
        </a:prstGeom>
        <a:solidFill>
          <a:schemeClr val="accent2">
            <a:hueOff val="-478130"/>
            <a:satOff val="7662"/>
            <a:lumOff val="6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lt-LT" sz="1700" kern="1200"/>
            <a:t>Sutarti dėl namų darbų skyrimo krūvio mokiniams.</a:t>
          </a:r>
          <a:endParaRPr lang="en-US" sz="1700" kern="1200"/>
        </a:p>
      </dsp:txBody>
      <dsp:txXfrm>
        <a:off x="44057" y="3491562"/>
        <a:ext cx="8344901" cy="814394"/>
      </dsp:txXfrm>
    </dsp:sp>
    <dsp:sp modelId="{CC044208-97C6-46DC-95CC-16ED6135B649}">
      <dsp:nvSpPr>
        <dsp:cNvPr id="0" name=""/>
        <dsp:cNvSpPr/>
      </dsp:nvSpPr>
      <dsp:spPr>
        <a:xfrm>
          <a:off x="0" y="4398973"/>
          <a:ext cx="8433015" cy="902508"/>
        </a:xfrm>
        <a:prstGeom prst="roundRect">
          <a:avLst/>
        </a:prstGeom>
        <a:solidFill>
          <a:schemeClr val="accent2">
            <a:hueOff val="-637507"/>
            <a:satOff val="10216"/>
            <a:lumOff val="9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lt-LT" sz="1700" kern="1200"/>
            <a:t>Mokslo metų pradžioje bei po pirmo pusmečio dalykų mokytojai kartu su klasių vadovais bei mokyklos specialistais aptaria ugdymo turinio pritaikymą mokinių poreikiams. </a:t>
          </a:r>
          <a:endParaRPr lang="en-US" sz="1700" kern="1200"/>
        </a:p>
      </dsp:txBody>
      <dsp:txXfrm>
        <a:off x="44057" y="4443030"/>
        <a:ext cx="8344901" cy="814394"/>
      </dsp:txXfrm>
    </dsp:sp>
    <dsp:sp modelId="{6F4564E8-3B0B-4BCD-A56E-08BCB8C23FCD}">
      <dsp:nvSpPr>
        <dsp:cNvPr id="0" name=""/>
        <dsp:cNvSpPr/>
      </dsp:nvSpPr>
      <dsp:spPr>
        <a:xfrm>
          <a:off x="0" y="5350442"/>
          <a:ext cx="8433015" cy="902508"/>
        </a:xfrm>
        <a:prstGeom prst="roundRect">
          <a:avLst/>
        </a:prstGeom>
        <a:solidFill>
          <a:schemeClr val="accent2">
            <a:hueOff val="-796883"/>
            <a:satOff val="12770"/>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lt-LT" sz="1700" kern="1200"/>
            <a:t>Didinti stebėtų pamokų skaičių, skirtą mokyklos veiklos kokybės tobulinimui.</a:t>
          </a:r>
        </a:p>
      </dsp:txBody>
      <dsp:txXfrm>
        <a:off x="44057" y="5394499"/>
        <a:ext cx="8344901" cy="814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BEF34-E382-4C81-A28F-1A03EE60E335}">
      <dsp:nvSpPr>
        <dsp:cNvPr id="0" name=""/>
        <dsp:cNvSpPr/>
      </dsp:nvSpPr>
      <dsp:spPr>
        <a:xfrm>
          <a:off x="0" y="275853"/>
          <a:ext cx="5620956" cy="10135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lt-LT" sz="1500" kern="1200"/>
            <a:t>Metodinėse grupėse aptarti diferencijavimo ir individualizavimo galimybes bei pristatyti per mokytojų tarybos posėdį;</a:t>
          </a:r>
          <a:endParaRPr lang="en-US" sz="1500" kern="1200"/>
        </a:p>
      </dsp:txBody>
      <dsp:txXfrm>
        <a:off x="49476" y="325329"/>
        <a:ext cx="5522004" cy="914560"/>
      </dsp:txXfrm>
    </dsp:sp>
    <dsp:sp modelId="{6C68B3EF-6A3A-4192-BF6F-A17C84CECA15}">
      <dsp:nvSpPr>
        <dsp:cNvPr id="0" name=""/>
        <dsp:cNvSpPr/>
      </dsp:nvSpPr>
      <dsp:spPr>
        <a:xfrm>
          <a:off x="0" y="1332565"/>
          <a:ext cx="5620956" cy="1013512"/>
        </a:xfrm>
        <a:prstGeom prst="roundRect">
          <a:avLst/>
        </a:prstGeom>
        <a:solidFill>
          <a:schemeClr val="accent2">
            <a:hueOff val="-199221"/>
            <a:satOff val="3193"/>
            <a:lumOff val="2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lt-LT" sz="1500" kern="1200"/>
            <a:t>Parengti individualizuotų bei pritaikytų programų formą, kuriose atsispindėtų informacija apie mokinių mokymosi stilių;</a:t>
          </a:r>
          <a:endParaRPr lang="en-US" sz="1500" kern="1200"/>
        </a:p>
      </dsp:txBody>
      <dsp:txXfrm>
        <a:off x="49476" y="1382041"/>
        <a:ext cx="5522004" cy="914560"/>
      </dsp:txXfrm>
    </dsp:sp>
    <dsp:sp modelId="{0CE95387-9205-4EEB-A49E-9D82D6C3AD21}">
      <dsp:nvSpPr>
        <dsp:cNvPr id="0" name=""/>
        <dsp:cNvSpPr/>
      </dsp:nvSpPr>
      <dsp:spPr>
        <a:xfrm>
          <a:off x="0" y="2389278"/>
          <a:ext cx="5620956" cy="1013512"/>
        </a:xfrm>
        <a:prstGeom prst="roundRect">
          <a:avLst/>
        </a:prstGeom>
        <a:solidFill>
          <a:schemeClr val="accent2">
            <a:hueOff val="-398442"/>
            <a:satOff val="6385"/>
            <a:lumOff val="5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lt-LT" sz="1500" kern="1200"/>
            <a:t>Pildant TAMO dienyną, išskirti dalykų turinio integravimą, kai du mokytojai ar daugiau veda netradicinio ugdymo pamoką bei aiškiai diferencijuoti bei individualizuoti namų darbus mokiniams, ugdomiems pagal bendrąsias dalykų programas;</a:t>
          </a:r>
          <a:endParaRPr lang="en-US" sz="1500" kern="1200"/>
        </a:p>
      </dsp:txBody>
      <dsp:txXfrm>
        <a:off x="49476" y="2438754"/>
        <a:ext cx="5522004" cy="914560"/>
      </dsp:txXfrm>
    </dsp:sp>
    <dsp:sp modelId="{D6BC2874-BC57-428E-A97B-4BD16E6B6111}">
      <dsp:nvSpPr>
        <dsp:cNvPr id="0" name=""/>
        <dsp:cNvSpPr/>
      </dsp:nvSpPr>
      <dsp:spPr>
        <a:xfrm>
          <a:off x="0" y="3445990"/>
          <a:ext cx="5620956" cy="1013512"/>
        </a:xfrm>
        <a:prstGeom prst="roundRect">
          <a:avLst/>
        </a:prstGeom>
        <a:solidFill>
          <a:schemeClr val="accent2">
            <a:hueOff val="-597662"/>
            <a:satOff val="9578"/>
            <a:lumOff val="86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lt-LT" sz="1500" kern="1200"/>
            <a:t>Aptarti namų darbų bei kontrolinių darbų skyrimą;</a:t>
          </a:r>
          <a:endParaRPr lang="en-US" sz="1500" kern="1200"/>
        </a:p>
      </dsp:txBody>
      <dsp:txXfrm>
        <a:off x="49476" y="3495466"/>
        <a:ext cx="5522004" cy="914560"/>
      </dsp:txXfrm>
    </dsp:sp>
    <dsp:sp modelId="{F2806BA3-A5E8-4986-9816-51C40A75654A}">
      <dsp:nvSpPr>
        <dsp:cNvPr id="0" name=""/>
        <dsp:cNvSpPr/>
      </dsp:nvSpPr>
      <dsp:spPr>
        <a:xfrm>
          <a:off x="0" y="4502703"/>
          <a:ext cx="5620956" cy="1013512"/>
        </a:xfrm>
        <a:prstGeom prst="roundRect">
          <a:avLst/>
        </a:prstGeom>
        <a:solidFill>
          <a:schemeClr val="accent2">
            <a:hueOff val="-796883"/>
            <a:satOff val="12770"/>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lt-LT" sz="1500" kern="1200"/>
            <a:t>Tobulinti mokytojų kvalifikaciją, gilinant žinias apie diferencijavimą, individualizavimą bei suasmeninimą. </a:t>
          </a:r>
          <a:endParaRPr lang="en-US" sz="1500" kern="1200"/>
        </a:p>
      </dsp:txBody>
      <dsp:txXfrm>
        <a:off x="49476" y="4552179"/>
        <a:ext cx="5522004" cy="9145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12/9/2022</a:t>
            </a:fld>
            <a:endParaRPr lang="en-US"/>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48413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12/9/2022</a:t>
            </a:fld>
            <a:endParaRPr lang="en-US"/>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776739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12/9/2022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117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12/9/2022</a:t>
            </a:fld>
            <a:endParaRPr lang="en-US"/>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686112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12/9/2022</a:t>
            </a:fld>
            <a:endParaRPr lang="en-US"/>
          </a:p>
        </p:txBody>
      </p:sp>
    </p:spTree>
    <p:extLst>
      <p:ext uri="{BB962C8B-B14F-4D97-AF65-F5344CB8AC3E}">
        <p14:creationId xmlns:p14="http://schemas.microsoft.com/office/powerpoint/2010/main" val="75859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12/9/2022</a:t>
            </a:fld>
            <a:endParaRPr lang="en-US"/>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316488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12/9/2022</a:t>
            </a:fld>
            <a:endParaRPr lang="en-US"/>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3431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12/9/2022</a:t>
            </a:fld>
            <a:endParaRPr lang="en-US"/>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649755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12/9/2022</a:t>
            </a:fld>
            <a:endParaRPr lang="en-US"/>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404082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12/9/2022</a:t>
            </a:fld>
            <a:endParaRPr lang="en-US"/>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724011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12/9/2022</a:t>
            </a:fld>
            <a:endParaRPr lang="en-US"/>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61984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12/9/2022</a:t>
            </a:fld>
            <a:endParaRPr lang="en-US"/>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18046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18/10/relationships/comments" Target="../comments/modernComment_102_12E86BC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391F8D69-709A-4575-A393-B4C26481AF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7A50C4-1191-461A-9E09-C8057F2AF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BC87DA9F-8DB2-4D48-8716-A928FBB8A5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195EA065-AC5D-431D-927E-87FF05884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46934B3C-D73F-4CD0-95B1-0244D662D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p:cNvSpPr>
            <a:spLocks noGrp="1"/>
          </p:cNvSpPr>
          <p:nvPr>
            <p:ph type="ctrTitle"/>
          </p:nvPr>
        </p:nvSpPr>
        <p:spPr>
          <a:xfrm>
            <a:off x="1743607" y="3912041"/>
            <a:ext cx="8394306" cy="1396053"/>
          </a:xfrm>
        </p:spPr>
        <p:txBody>
          <a:bodyPr anchor="b">
            <a:normAutofit/>
          </a:bodyPr>
          <a:lstStyle/>
          <a:p>
            <a:pPr algn="ctr">
              <a:lnSpc>
                <a:spcPct val="110000"/>
              </a:lnSpc>
            </a:pPr>
            <a:r>
              <a:rPr lang="en-US" sz="2200" dirty="0" err="1">
                <a:latin typeface="Times New Roman"/>
                <a:cs typeface="Times New Roman"/>
              </a:rPr>
              <a:t>Mokyklos</a:t>
            </a:r>
            <a:r>
              <a:rPr lang="en-US" sz="2200" dirty="0">
                <a:latin typeface="Times New Roman"/>
                <a:cs typeface="Times New Roman"/>
              </a:rPr>
              <a:t> </a:t>
            </a:r>
            <a:r>
              <a:rPr lang="en-US" sz="2200" dirty="0" err="1">
                <a:latin typeface="Times New Roman"/>
                <a:cs typeface="Times New Roman"/>
              </a:rPr>
              <a:t>veiklos</a:t>
            </a:r>
            <a:r>
              <a:rPr lang="en-US" sz="2200" dirty="0">
                <a:latin typeface="Times New Roman"/>
                <a:cs typeface="Times New Roman"/>
              </a:rPr>
              <a:t> </a:t>
            </a:r>
            <a:r>
              <a:rPr lang="en-US" sz="2200" dirty="0" err="1">
                <a:latin typeface="Times New Roman"/>
                <a:cs typeface="Times New Roman"/>
              </a:rPr>
              <a:t>kokybės</a:t>
            </a:r>
            <a:r>
              <a:rPr lang="en-US" sz="2200" dirty="0">
                <a:latin typeface="Times New Roman"/>
                <a:cs typeface="Times New Roman"/>
              </a:rPr>
              <a:t> </a:t>
            </a:r>
            <a:r>
              <a:rPr lang="en-US" sz="2200" dirty="0" err="1">
                <a:latin typeface="Times New Roman"/>
                <a:cs typeface="Times New Roman"/>
              </a:rPr>
              <a:t>įsivertininimo</a:t>
            </a:r>
            <a:r>
              <a:rPr lang="en-US" sz="2200" dirty="0">
                <a:latin typeface="Times New Roman"/>
                <a:cs typeface="Times New Roman"/>
              </a:rPr>
              <a:t> </a:t>
            </a:r>
            <a:r>
              <a:rPr lang="en-US" sz="2200" dirty="0" err="1">
                <a:latin typeface="Times New Roman"/>
                <a:cs typeface="Times New Roman"/>
              </a:rPr>
              <a:t>darbo</a:t>
            </a:r>
            <a:r>
              <a:rPr lang="en-US" sz="2200" dirty="0">
                <a:latin typeface="Times New Roman"/>
                <a:cs typeface="Times New Roman"/>
              </a:rPr>
              <a:t>  </a:t>
            </a:r>
            <a:r>
              <a:rPr lang="en-US" sz="2200" dirty="0" err="1">
                <a:latin typeface="Times New Roman"/>
                <a:cs typeface="Times New Roman"/>
              </a:rPr>
              <a:t>grupės</a:t>
            </a:r>
            <a:r>
              <a:rPr lang="en-US" sz="2200" dirty="0">
                <a:latin typeface="Times New Roman"/>
                <a:cs typeface="Times New Roman"/>
              </a:rPr>
              <a:t> </a:t>
            </a:r>
            <a:br>
              <a:rPr lang="en-US" sz="2200" dirty="0">
                <a:latin typeface="Times New Roman"/>
                <a:cs typeface="Times New Roman"/>
              </a:rPr>
            </a:br>
            <a:r>
              <a:rPr lang="en-US" sz="2200" dirty="0" smtClean="0">
                <a:latin typeface="Times New Roman"/>
                <a:cs typeface="Times New Roman"/>
              </a:rPr>
              <a:t>2022</a:t>
            </a:r>
            <a:r>
              <a:rPr lang="en-US" sz="2200" dirty="0">
                <a:latin typeface="Times New Roman"/>
                <a:cs typeface="Times New Roman"/>
              </a:rPr>
              <a:t>  m. m.</a:t>
            </a:r>
            <a:br>
              <a:rPr lang="en-US" sz="2200" dirty="0">
                <a:latin typeface="Times New Roman"/>
                <a:cs typeface="Times New Roman"/>
              </a:rPr>
            </a:br>
            <a:r>
              <a:rPr lang="en-US" sz="2200" dirty="0">
                <a:latin typeface="Times New Roman"/>
                <a:cs typeface="Times New Roman"/>
              </a:rPr>
              <a:t> </a:t>
            </a:r>
            <a:r>
              <a:rPr lang="en-US" sz="2200" dirty="0" err="1">
                <a:latin typeface="Times New Roman"/>
                <a:cs typeface="Times New Roman"/>
              </a:rPr>
              <a:t>veiklos</a:t>
            </a:r>
            <a:r>
              <a:rPr lang="en-US" sz="2200" dirty="0">
                <a:latin typeface="Times New Roman"/>
                <a:cs typeface="Times New Roman"/>
              </a:rPr>
              <a:t> </a:t>
            </a:r>
            <a:r>
              <a:rPr lang="en-US" sz="2200" dirty="0" err="1">
                <a:latin typeface="Times New Roman"/>
                <a:cs typeface="Times New Roman"/>
              </a:rPr>
              <a:t>ataskaita</a:t>
            </a:r>
            <a:endParaRPr lang="lt-LT" sz="2200" dirty="0"/>
          </a:p>
        </p:txBody>
      </p:sp>
      <p:pic>
        <p:nvPicPr>
          <p:cNvPr id="4" name="Paveikslėlis 4">
            <a:extLst>
              <a:ext uri="{FF2B5EF4-FFF2-40B4-BE49-F238E27FC236}">
                <a16:creationId xmlns:a16="http://schemas.microsoft.com/office/drawing/2014/main" id="{A1D5745E-3677-456F-9708-01F96995119E}"/>
              </a:ext>
            </a:extLst>
          </p:cNvPr>
          <p:cNvPicPr>
            <a:picLocks noChangeAspect="1"/>
          </p:cNvPicPr>
          <p:nvPr/>
        </p:nvPicPr>
        <p:blipFill>
          <a:blip r:embed="rId2"/>
          <a:stretch>
            <a:fillRect/>
          </a:stretch>
        </p:blipFill>
        <p:spPr>
          <a:xfrm>
            <a:off x="4903241" y="821665"/>
            <a:ext cx="1967059" cy="2946903"/>
          </a:xfrm>
          <a:prstGeom prst="rect">
            <a:avLst/>
          </a:prstGeom>
        </p:spPr>
      </p:pic>
    </p:spTree>
    <p:extLst>
      <p:ext uri="{BB962C8B-B14F-4D97-AF65-F5344CB8AC3E}">
        <p14:creationId xmlns:p14="http://schemas.microsoft.com/office/powerpoint/2010/main" val="521040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49E88A3-25D8-5D1A-B257-14EC2BD00352}"/>
              </a:ext>
            </a:extLst>
          </p:cNvPr>
          <p:cNvSpPr>
            <a:spLocks noGrp="1"/>
          </p:cNvSpPr>
          <p:nvPr>
            <p:ph type="title"/>
          </p:nvPr>
        </p:nvSpPr>
        <p:spPr>
          <a:xfrm>
            <a:off x="45479" y="139839"/>
            <a:ext cx="11056570" cy="1345269"/>
          </a:xfrm>
        </p:spPr>
        <p:txBody>
          <a:bodyPr>
            <a:normAutofit fontScale="90000"/>
          </a:bodyPr>
          <a:lstStyle/>
          <a:p>
            <a:r>
              <a:rPr lang="lt-LT">
                <a:latin typeface="Times New Roman"/>
                <a:cs typeface="Times New Roman"/>
              </a:rPr>
              <a:t>Pamokų stebėjimo ,,Kolega kolegai“ protokolų duomenys</a:t>
            </a:r>
            <a:endParaRPr lang="lt-LT"/>
          </a:p>
        </p:txBody>
      </p:sp>
      <p:graphicFrame>
        <p:nvGraphicFramePr>
          <p:cNvPr id="5" name="Turinio vietos rezervavimo ženklas 4">
            <a:extLst>
              <a:ext uri="{FF2B5EF4-FFF2-40B4-BE49-F238E27FC236}">
                <a16:creationId xmlns:a16="http://schemas.microsoft.com/office/drawing/2014/main" id="{0F6FFE38-CC81-BC69-7F24-80FA27F3AE48}"/>
              </a:ext>
            </a:extLst>
          </p:cNvPr>
          <p:cNvGraphicFramePr>
            <a:graphicFrameLocks noGrp="1"/>
          </p:cNvGraphicFramePr>
          <p:nvPr>
            <p:ph idx="1"/>
            <p:extLst>
              <p:ext uri="{D42A27DB-BD31-4B8C-83A1-F6EECF244321}">
                <p14:modId xmlns:p14="http://schemas.microsoft.com/office/powerpoint/2010/main" val="1875377457"/>
              </p:ext>
            </p:extLst>
          </p:nvPr>
        </p:nvGraphicFramePr>
        <p:xfrm>
          <a:off x="960782" y="1976782"/>
          <a:ext cx="9733148" cy="4668551"/>
        </p:xfrm>
        <a:graphic>
          <a:graphicData uri="http://schemas.openxmlformats.org/drawingml/2006/table">
            <a:tbl>
              <a:tblPr firstRow="1" firstCol="1" bandRow="1">
                <a:tableStyleId>{5C22544A-7EE6-4342-B048-85BDC9FD1C3A}</a:tableStyleId>
              </a:tblPr>
              <a:tblGrid>
                <a:gridCol w="734473">
                  <a:extLst>
                    <a:ext uri="{9D8B030D-6E8A-4147-A177-3AD203B41FA5}">
                      <a16:colId xmlns:a16="http://schemas.microsoft.com/office/drawing/2014/main" val="968789776"/>
                    </a:ext>
                  </a:extLst>
                </a:gridCol>
                <a:gridCol w="6154916">
                  <a:extLst>
                    <a:ext uri="{9D8B030D-6E8A-4147-A177-3AD203B41FA5}">
                      <a16:colId xmlns:a16="http://schemas.microsoft.com/office/drawing/2014/main" val="2276291203"/>
                    </a:ext>
                  </a:extLst>
                </a:gridCol>
                <a:gridCol w="1420785">
                  <a:extLst>
                    <a:ext uri="{9D8B030D-6E8A-4147-A177-3AD203B41FA5}">
                      <a16:colId xmlns:a16="http://schemas.microsoft.com/office/drawing/2014/main" val="3106842120"/>
                    </a:ext>
                  </a:extLst>
                </a:gridCol>
                <a:gridCol w="1422974">
                  <a:extLst>
                    <a:ext uri="{9D8B030D-6E8A-4147-A177-3AD203B41FA5}">
                      <a16:colId xmlns:a16="http://schemas.microsoft.com/office/drawing/2014/main" val="905570713"/>
                    </a:ext>
                  </a:extLst>
                </a:gridCol>
              </a:tblGrid>
              <a:tr h="621411">
                <a:tc>
                  <a:txBody>
                    <a:bodyPr/>
                    <a:lstStyle/>
                    <a:p>
                      <a:pPr marL="2540" algn="just"/>
                      <a:r>
                        <a:rPr lang="lt-LT" sz="1800">
                          <a:effectLst/>
                        </a:rPr>
                        <a:t>Nr. </a:t>
                      </a:r>
                      <a:endParaRPr lang="lt-LT">
                        <a:effectLst/>
                      </a:endParaRPr>
                    </a:p>
                  </a:txBody>
                  <a:tcPr marL="66675" marR="12700" marT="0" marB="0"/>
                </a:tc>
                <a:tc>
                  <a:txBody>
                    <a:bodyPr/>
                    <a:lstStyle/>
                    <a:p>
                      <a:r>
                        <a:rPr lang="lt-LT" sz="1800">
                          <a:effectLst/>
                        </a:rPr>
                        <a:t>Pamokos vertinimo rodikliai </a:t>
                      </a:r>
                      <a:endParaRPr lang="lt-LT">
                        <a:effectLst/>
                      </a:endParaRPr>
                    </a:p>
                  </a:txBody>
                  <a:tcPr marL="66675" marR="12700" marT="0" marB="0"/>
                </a:tc>
                <a:tc>
                  <a:txBody>
                    <a:bodyPr/>
                    <a:lstStyle/>
                    <a:p>
                      <a:pPr marR="52070" algn="ctr">
                        <a:spcAft>
                          <a:spcPts val="0"/>
                        </a:spcAft>
                      </a:pPr>
                      <a:r>
                        <a:rPr lang="lt-LT" sz="1800" dirty="0" smtClean="0">
                          <a:effectLst/>
                        </a:rPr>
                        <a:t>2022m</a:t>
                      </a:r>
                      <a:r>
                        <a:rPr lang="lt-LT" sz="1800" dirty="0">
                          <a:effectLst/>
                        </a:rPr>
                        <a:t>. </a:t>
                      </a:r>
                      <a:endParaRPr lang="lt-LT" sz="1800" dirty="0" smtClean="0">
                        <a:effectLst/>
                      </a:endParaRPr>
                    </a:p>
                    <a:p>
                      <a:pPr marR="52070" algn="ctr">
                        <a:spcAft>
                          <a:spcPts val="0"/>
                        </a:spcAft>
                      </a:pPr>
                      <a:r>
                        <a:rPr lang="lt-LT" sz="1800" dirty="0" smtClean="0">
                          <a:effectLst/>
                        </a:rPr>
                        <a:t>pavasaris</a:t>
                      </a:r>
                      <a:endParaRPr lang="lt-LT" dirty="0">
                        <a:effectLst/>
                      </a:endParaRPr>
                    </a:p>
                  </a:txBody>
                  <a:tcPr marL="66675" marR="12700" marT="0" marB="0"/>
                </a:tc>
                <a:tc>
                  <a:txBody>
                    <a:bodyPr/>
                    <a:lstStyle/>
                    <a:p>
                      <a:pPr marR="53340" algn="ctr">
                        <a:spcAft>
                          <a:spcPts val="0"/>
                        </a:spcAft>
                      </a:pPr>
                      <a:r>
                        <a:rPr lang="lt-LT" sz="1800" dirty="0">
                          <a:effectLst/>
                        </a:rPr>
                        <a:t>2022m. </a:t>
                      </a:r>
                      <a:endParaRPr lang="lt-LT" sz="1800" dirty="0" smtClean="0">
                        <a:effectLst/>
                      </a:endParaRPr>
                    </a:p>
                    <a:p>
                      <a:pPr marR="53340" algn="ctr">
                        <a:spcAft>
                          <a:spcPts val="0"/>
                        </a:spcAft>
                      </a:pPr>
                      <a:r>
                        <a:rPr lang="lt-LT" sz="1800" dirty="0" smtClean="0">
                          <a:effectLst/>
                        </a:rPr>
                        <a:t>ruduo</a:t>
                      </a:r>
                      <a:r>
                        <a:rPr lang="lt-LT" sz="1800" dirty="0">
                          <a:effectLst/>
                        </a:rPr>
                        <a:t>       </a:t>
                      </a:r>
                      <a:endParaRPr lang="lt-LT" dirty="0">
                        <a:effectLst/>
                      </a:endParaRPr>
                    </a:p>
                  </a:txBody>
                  <a:tcPr marL="66675" marR="12700" marT="0" marB="0"/>
                </a:tc>
                <a:extLst>
                  <a:ext uri="{0D108BD9-81ED-4DB2-BD59-A6C34878D82A}">
                    <a16:rowId xmlns:a16="http://schemas.microsoft.com/office/drawing/2014/main" val="3899566901"/>
                  </a:ext>
                </a:extLst>
              </a:tr>
              <a:tr h="318672">
                <a:tc>
                  <a:txBody>
                    <a:bodyPr/>
                    <a:lstStyle/>
                    <a:p>
                      <a:pPr marR="54610" algn="ctr">
                        <a:spcAft>
                          <a:spcPts val="0"/>
                        </a:spcAft>
                      </a:pPr>
                      <a:r>
                        <a:rPr lang="lt-LT" sz="1200">
                          <a:effectLst/>
                        </a:rPr>
                        <a:t>1.  </a:t>
                      </a:r>
                      <a:endParaRPr lang="lt-LT">
                        <a:effectLst/>
                      </a:endParaRPr>
                    </a:p>
                  </a:txBody>
                  <a:tcPr marL="66675" marR="12700" marT="0" marB="0"/>
                </a:tc>
                <a:tc>
                  <a:txBody>
                    <a:bodyPr/>
                    <a:lstStyle/>
                    <a:p>
                      <a:r>
                        <a:rPr lang="lt-LT" sz="1200">
                          <a:effectLst/>
                        </a:rPr>
                        <a:t>Laikas pamokai išnaudojamas planingai. </a:t>
                      </a:r>
                      <a:endParaRPr lang="lt-LT">
                        <a:effectLst/>
                      </a:endParaRPr>
                    </a:p>
                  </a:txBody>
                  <a:tcPr marL="66675" marR="12700" marT="0" marB="0"/>
                </a:tc>
                <a:tc>
                  <a:txBody>
                    <a:bodyPr/>
                    <a:lstStyle/>
                    <a:p>
                      <a:pPr marL="3175" algn="ctr"/>
                      <a:r>
                        <a:rPr lang="lt-LT" sz="1800">
                          <a:effectLst/>
                        </a:rPr>
                        <a:t>16/1 </a:t>
                      </a:r>
                      <a:endParaRPr lang="lt-LT">
                        <a:effectLst/>
                      </a:endParaRPr>
                    </a:p>
                  </a:txBody>
                  <a:tcPr marL="66675" marR="12700" marT="0" marB="0"/>
                </a:tc>
                <a:tc>
                  <a:txBody>
                    <a:bodyPr/>
                    <a:lstStyle/>
                    <a:p>
                      <a:pPr algn="ctr"/>
                      <a:r>
                        <a:rPr lang="lt-LT">
                          <a:effectLst/>
                        </a:rPr>
                        <a:t>20/1</a:t>
                      </a:r>
                    </a:p>
                  </a:txBody>
                  <a:tcPr marL="66675" marR="12700" marT="0" marB="0"/>
                </a:tc>
                <a:extLst>
                  <a:ext uri="{0D108BD9-81ED-4DB2-BD59-A6C34878D82A}">
                    <a16:rowId xmlns:a16="http://schemas.microsoft.com/office/drawing/2014/main" val="2846502784"/>
                  </a:ext>
                </a:extLst>
              </a:tr>
              <a:tr h="318672">
                <a:tc>
                  <a:txBody>
                    <a:bodyPr/>
                    <a:lstStyle/>
                    <a:p>
                      <a:pPr marR="54610" algn="ctr">
                        <a:spcAft>
                          <a:spcPts val="0"/>
                        </a:spcAft>
                      </a:pPr>
                      <a:r>
                        <a:rPr lang="lt-LT" sz="1200">
                          <a:effectLst/>
                        </a:rPr>
                        <a:t>2. </a:t>
                      </a:r>
                      <a:endParaRPr lang="lt-LT">
                        <a:effectLst/>
                      </a:endParaRPr>
                    </a:p>
                  </a:txBody>
                  <a:tcPr marL="66675" marR="12700" marT="0" marB="0"/>
                </a:tc>
                <a:tc>
                  <a:txBody>
                    <a:bodyPr/>
                    <a:lstStyle/>
                    <a:p>
                      <a:r>
                        <a:rPr lang="lt-LT" sz="1200">
                          <a:effectLst/>
                        </a:rPr>
                        <a:t>Mokytoja/-s nuolat seka mokinių veiklą ir žino, ką jie veikia. </a:t>
                      </a:r>
                      <a:endParaRPr lang="lt-LT">
                        <a:effectLst/>
                      </a:endParaRPr>
                    </a:p>
                  </a:txBody>
                  <a:tcPr marL="66675" marR="12700" marT="0" marB="0"/>
                </a:tc>
                <a:tc>
                  <a:txBody>
                    <a:bodyPr/>
                    <a:lstStyle/>
                    <a:p>
                      <a:pPr marL="3175" algn="ctr"/>
                      <a:r>
                        <a:rPr lang="lt-LT" sz="1800">
                          <a:effectLst/>
                        </a:rPr>
                        <a:t>17/0 </a:t>
                      </a:r>
                      <a:endParaRPr lang="lt-LT">
                        <a:effectLst/>
                      </a:endParaRPr>
                    </a:p>
                  </a:txBody>
                  <a:tcPr marL="66675" marR="12700" marT="0" marB="0"/>
                </a:tc>
                <a:tc>
                  <a:txBody>
                    <a:bodyPr/>
                    <a:lstStyle/>
                    <a:p>
                      <a:pPr algn="ctr"/>
                      <a:r>
                        <a:rPr lang="lt-LT">
                          <a:effectLst/>
                        </a:rPr>
                        <a:t>21/0</a:t>
                      </a:r>
                    </a:p>
                  </a:txBody>
                  <a:tcPr marL="66675" marR="12700" marT="0" marB="0"/>
                </a:tc>
                <a:extLst>
                  <a:ext uri="{0D108BD9-81ED-4DB2-BD59-A6C34878D82A}">
                    <a16:rowId xmlns:a16="http://schemas.microsoft.com/office/drawing/2014/main" val="1930777962"/>
                  </a:ext>
                </a:extLst>
              </a:tr>
              <a:tr h="318672">
                <a:tc>
                  <a:txBody>
                    <a:bodyPr/>
                    <a:lstStyle/>
                    <a:p>
                      <a:pPr marR="54610" algn="ctr">
                        <a:spcAft>
                          <a:spcPts val="0"/>
                        </a:spcAft>
                      </a:pPr>
                      <a:r>
                        <a:rPr lang="lt-LT" sz="1200">
                          <a:effectLst/>
                        </a:rPr>
                        <a:t>3. </a:t>
                      </a:r>
                      <a:endParaRPr lang="lt-LT">
                        <a:effectLst/>
                      </a:endParaRPr>
                    </a:p>
                  </a:txBody>
                  <a:tcPr marL="66675" marR="12700" marT="0" marB="0"/>
                </a:tc>
                <a:tc>
                  <a:txBody>
                    <a:bodyPr/>
                    <a:lstStyle/>
                    <a:p>
                      <a:r>
                        <a:rPr lang="lt-LT" sz="1200">
                          <a:effectLst/>
                        </a:rPr>
                        <a:t>Pamokos tempas yra tinkamas, o atmosfera darbinga. </a:t>
                      </a:r>
                      <a:endParaRPr lang="lt-LT">
                        <a:effectLst/>
                      </a:endParaRPr>
                    </a:p>
                  </a:txBody>
                  <a:tcPr marL="66675" marR="12700" marT="0" marB="0"/>
                </a:tc>
                <a:tc>
                  <a:txBody>
                    <a:bodyPr/>
                    <a:lstStyle/>
                    <a:p>
                      <a:pPr marL="3175" algn="ctr"/>
                      <a:r>
                        <a:rPr lang="lt-LT" sz="1800">
                          <a:effectLst/>
                        </a:rPr>
                        <a:t>13/4 </a:t>
                      </a:r>
                      <a:endParaRPr lang="lt-LT">
                        <a:effectLst/>
                      </a:endParaRPr>
                    </a:p>
                  </a:txBody>
                  <a:tcPr marL="66675" marR="12700" marT="0" marB="0"/>
                </a:tc>
                <a:tc>
                  <a:txBody>
                    <a:bodyPr/>
                    <a:lstStyle/>
                    <a:p>
                      <a:pPr algn="ctr"/>
                      <a:r>
                        <a:rPr lang="lt-LT">
                          <a:effectLst/>
                        </a:rPr>
                        <a:t>21/0</a:t>
                      </a:r>
                    </a:p>
                  </a:txBody>
                  <a:tcPr marL="66675" marR="12700" marT="0" marB="0"/>
                </a:tc>
                <a:extLst>
                  <a:ext uri="{0D108BD9-81ED-4DB2-BD59-A6C34878D82A}">
                    <a16:rowId xmlns:a16="http://schemas.microsoft.com/office/drawing/2014/main" val="953736206"/>
                  </a:ext>
                </a:extLst>
              </a:tr>
              <a:tr h="414275">
                <a:tc>
                  <a:txBody>
                    <a:bodyPr/>
                    <a:lstStyle/>
                    <a:p>
                      <a:pPr marR="54610" algn="ctr">
                        <a:spcAft>
                          <a:spcPts val="0"/>
                        </a:spcAft>
                      </a:pPr>
                      <a:r>
                        <a:rPr lang="lt-LT" sz="1200">
                          <a:effectLst/>
                        </a:rPr>
                        <a:t>4.  </a:t>
                      </a:r>
                      <a:endParaRPr lang="lt-LT">
                        <a:effectLst/>
                      </a:endParaRPr>
                    </a:p>
                  </a:txBody>
                  <a:tcPr marL="66675" marR="12700" marT="0" marB="0"/>
                </a:tc>
                <a:tc>
                  <a:txBody>
                    <a:bodyPr/>
                    <a:lstStyle/>
                    <a:p>
                      <a:pPr algn="just"/>
                      <a:r>
                        <a:rPr lang="lt-LT" sz="1200">
                          <a:effectLst/>
                        </a:rPr>
                        <a:t>Mokomoji medžiaga susiejama su kitais mokomaisiais dalykais bei mokinių asmenine patirtimi. </a:t>
                      </a:r>
                      <a:endParaRPr lang="lt-LT">
                        <a:effectLst/>
                      </a:endParaRPr>
                    </a:p>
                  </a:txBody>
                  <a:tcPr marL="66675" marR="12700" marT="0" marB="0"/>
                </a:tc>
                <a:tc>
                  <a:txBody>
                    <a:bodyPr/>
                    <a:lstStyle/>
                    <a:p>
                      <a:pPr marL="3175" algn="ctr"/>
                      <a:r>
                        <a:rPr lang="lt-LT" sz="1800">
                          <a:effectLst/>
                        </a:rPr>
                        <a:t>13/4 </a:t>
                      </a:r>
                      <a:endParaRPr lang="lt-LT">
                        <a:effectLst/>
                      </a:endParaRPr>
                    </a:p>
                  </a:txBody>
                  <a:tcPr marL="66675" marR="12700" marT="0" marB="0"/>
                </a:tc>
                <a:tc>
                  <a:txBody>
                    <a:bodyPr/>
                    <a:lstStyle/>
                    <a:p>
                      <a:pPr algn="ctr"/>
                      <a:r>
                        <a:rPr lang="lt-LT">
                          <a:effectLst/>
                        </a:rPr>
                        <a:t>9/12</a:t>
                      </a:r>
                    </a:p>
                  </a:txBody>
                  <a:tcPr marL="66675" marR="12700" marT="0" marB="0"/>
                </a:tc>
                <a:extLst>
                  <a:ext uri="{0D108BD9-81ED-4DB2-BD59-A6C34878D82A}">
                    <a16:rowId xmlns:a16="http://schemas.microsoft.com/office/drawing/2014/main" val="2258987412"/>
                  </a:ext>
                </a:extLst>
              </a:tr>
              <a:tr h="318672">
                <a:tc>
                  <a:txBody>
                    <a:bodyPr/>
                    <a:lstStyle/>
                    <a:p>
                      <a:pPr marR="54610" algn="ctr">
                        <a:spcAft>
                          <a:spcPts val="0"/>
                        </a:spcAft>
                      </a:pPr>
                      <a:r>
                        <a:rPr lang="lt-LT" sz="1200">
                          <a:effectLst/>
                        </a:rPr>
                        <a:t>5.  </a:t>
                      </a:r>
                      <a:endParaRPr lang="lt-LT">
                        <a:effectLst/>
                      </a:endParaRPr>
                    </a:p>
                  </a:txBody>
                  <a:tcPr marL="66675" marR="12700" marT="0" marB="0"/>
                </a:tc>
                <a:tc>
                  <a:txBody>
                    <a:bodyPr/>
                    <a:lstStyle/>
                    <a:p>
                      <a:r>
                        <a:rPr lang="lt-LT" sz="1200">
                          <a:effectLst/>
                        </a:rPr>
                        <a:t>Užduotys yra įvairios ir įtraukios. </a:t>
                      </a:r>
                      <a:endParaRPr lang="lt-LT">
                        <a:effectLst/>
                      </a:endParaRPr>
                    </a:p>
                  </a:txBody>
                  <a:tcPr marL="66675" marR="12700" marT="0" marB="0"/>
                </a:tc>
                <a:tc>
                  <a:txBody>
                    <a:bodyPr/>
                    <a:lstStyle/>
                    <a:p>
                      <a:pPr marL="3175" algn="ctr"/>
                      <a:r>
                        <a:rPr lang="lt-LT" sz="1800">
                          <a:effectLst/>
                        </a:rPr>
                        <a:t>11/6 </a:t>
                      </a:r>
                      <a:endParaRPr lang="lt-LT">
                        <a:effectLst/>
                      </a:endParaRPr>
                    </a:p>
                  </a:txBody>
                  <a:tcPr marL="66675" marR="12700" marT="0" marB="0"/>
                </a:tc>
                <a:tc>
                  <a:txBody>
                    <a:bodyPr/>
                    <a:lstStyle/>
                    <a:p>
                      <a:pPr algn="ctr"/>
                      <a:r>
                        <a:rPr lang="lt-LT">
                          <a:effectLst/>
                        </a:rPr>
                        <a:t>18/3</a:t>
                      </a:r>
                    </a:p>
                  </a:txBody>
                  <a:tcPr marL="66675" marR="12700" marT="0" marB="0"/>
                </a:tc>
                <a:extLst>
                  <a:ext uri="{0D108BD9-81ED-4DB2-BD59-A6C34878D82A}">
                    <a16:rowId xmlns:a16="http://schemas.microsoft.com/office/drawing/2014/main" val="746493184"/>
                  </a:ext>
                </a:extLst>
              </a:tr>
              <a:tr h="414275">
                <a:tc>
                  <a:txBody>
                    <a:bodyPr/>
                    <a:lstStyle/>
                    <a:p>
                      <a:pPr marR="54610" algn="ctr">
                        <a:spcAft>
                          <a:spcPts val="0"/>
                        </a:spcAft>
                      </a:pPr>
                      <a:r>
                        <a:rPr lang="lt-LT" sz="1200">
                          <a:effectLst/>
                        </a:rPr>
                        <a:t>6.  </a:t>
                      </a:r>
                      <a:endParaRPr lang="lt-LT">
                        <a:effectLst/>
                      </a:endParaRPr>
                    </a:p>
                  </a:txBody>
                  <a:tcPr marL="66675" marR="12700" marT="0" marB="0"/>
                </a:tc>
                <a:tc>
                  <a:txBody>
                    <a:bodyPr/>
                    <a:lstStyle/>
                    <a:p>
                      <a:pPr algn="just"/>
                      <a:r>
                        <a:rPr lang="lt-LT" sz="1200">
                          <a:effectLst/>
                        </a:rPr>
                        <a:t>Pamokos tikslai ir uždaviniai aiškiai įvardijami, pamokos eiga yra nuosekli. </a:t>
                      </a:r>
                      <a:endParaRPr lang="lt-LT">
                        <a:effectLst/>
                      </a:endParaRPr>
                    </a:p>
                  </a:txBody>
                  <a:tcPr marL="66675" marR="12700" marT="0" marB="0"/>
                </a:tc>
                <a:tc>
                  <a:txBody>
                    <a:bodyPr/>
                    <a:lstStyle/>
                    <a:p>
                      <a:pPr marL="3175" algn="ctr"/>
                      <a:r>
                        <a:rPr lang="lt-LT" sz="1800">
                          <a:effectLst/>
                        </a:rPr>
                        <a:t>15/2 </a:t>
                      </a:r>
                      <a:endParaRPr lang="lt-LT">
                        <a:effectLst/>
                      </a:endParaRPr>
                    </a:p>
                  </a:txBody>
                  <a:tcPr marL="66675" marR="12700" marT="0" marB="0"/>
                </a:tc>
                <a:tc>
                  <a:txBody>
                    <a:bodyPr/>
                    <a:lstStyle/>
                    <a:p>
                      <a:pPr algn="ctr"/>
                      <a:r>
                        <a:rPr lang="lt-LT">
                          <a:effectLst/>
                        </a:rPr>
                        <a:t>17/4</a:t>
                      </a:r>
                    </a:p>
                  </a:txBody>
                  <a:tcPr marL="66675" marR="12700" marT="0" marB="0"/>
                </a:tc>
                <a:extLst>
                  <a:ext uri="{0D108BD9-81ED-4DB2-BD59-A6C34878D82A}">
                    <a16:rowId xmlns:a16="http://schemas.microsoft.com/office/drawing/2014/main" val="3483068400"/>
                  </a:ext>
                </a:extLst>
              </a:tr>
              <a:tr h="398340">
                <a:tc>
                  <a:txBody>
                    <a:bodyPr/>
                    <a:lstStyle/>
                    <a:p>
                      <a:pPr marR="54610" algn="ctr">
                        <a:spcAft>
                          <a:spcPts val="0"/>
                        </a:spcAft>
                      </a:pPr>
                      <a:r>
                        <a:rPr lang="lt-LT" sz="1200">
                          <a:effectLst/>
                        </a:rPr>
                        <a:t>7.  </a:t>
                      </a:r>
                      <a:endParaRPr lang="lt-LT">
                        <a:effectLst/>
                      </a:endParaRPr>
                    </a:p>
                  </a:txBody>
                  <a:tcPr marL="66675" marR="12700" marT="0" marB="0"/>
                </a:tc>
                <a:tc>
                  <a:txBody>
                    <a:bodyPr/>
                    <a:lstStyle/>
                    <a:p>
                      <a:r>
                        <a:rPr lang="lt-LT" sz="1200">
                          <a:effectLst/>
                        </a:rPr>
                        <a:t>Pamokoje 	skatinamas 	mokinių 	savęs 	vertinimas 	ir įsivertinimas. </a:t>
                      </a:r>
                      <a:endParaRPr lang="lt-LT">
                        <a:effectLst/>
                      </a:endParaRPr>
                    </a:p>
                  </a:txBody>
                  <a:tcPr marL="66675" marR="12700" marT="0" marB="0"/>
                </a:tc>
                <a:tc>
                  <a:txBody>
                    <a:bodyPr/>
                    <a:lstStyle/>
                    <a:p>
                      <a:pPr marL="3175" algn="ctr"/>
                      <a:r>
                        <a:rPr lang="lt-LT" sz="1800">
                          <a:effectLst/>
                        </a:rPr>
                        <a:t>9/8 </a:t>
                      </a:r>
                      <a:endParaRPr lang="lt-LT">
                        <a:effectLst/>
                      </a:endParaRPr>
                    </a:p>
                  </a:txBody>
                  <a:tcPr marL="66675" marR="12700" marT="0" marB="0"/>
                </a:tc>
                <a:tc>
                  <a:txBody>
                    <a:bodyPr/>
                    <a:lstStyle/>
                    <a:p>
                      <a:pPr algn="ctr"/>
                      <a:r>
                        <a:rPr lang="lt-LT">
                          <a:effectLst/>
                        </a:rPr>
                        <a:t>14/7</a:t>
                      </a:r>
                    </a:p>
                  </a:txBody>
                  <a:tcPr marL="66675" marR="12700" marT="0" marB="0"/>
                </a:tc>
                <a:extLst>
                  <a:ext uri="{0D108BD9-81ED-4DB2-BD59-A6C34878D82A}">
                    <a16:rowId xmlns:a16="http://schemas.microsoft.com/office/drawing/2014/main" val="1873864355"/>
                  </a:ext>
                </a:extLst>
              </a:tr>
              <a:tr h="318672">
                <a:tc>
                  <a:txBody>
                    <a:bodyPr/>
                    <a:lstStyle/>
                    <a:p>
                      <a:pPr marR="54610" algn="ctr">
                        <a:spcAft>
                          <a:spcPts val="0"/>
                        </a:spcAft>
                      </a:pPr>
                      <a:r>
                        <a:rPr lang="lt-LT" sz="1200">
                          <a:effectLst/>
                        </a:rPr>
                        <a:t>8.  </a:t>
                      </a:r>
                      <a:endParaRPr lang="lt-LT">
                        <a:effectLst/>
                      </a:endParaRPr>
                    </a:p>
                  </a:txBody>
                  <a:tcPr marL="66675" marR="12700" marT="0" marB="0"/>
                </a:tc>
                <a:tc>
                  <a:txBody>
                    <a:bodyPr/>
                    <a:lstStyle/>
                    <a:p>
                      <a:r>
                        <a:rPr lang="lt-LT" sz="1200">
                          <a:effectLst/>
                        </a:rPr>
                        <a:t>Mokiniai aktyviai dalyvauja pamokoje. </a:t>
                      </a:r>
                      <a:endParaRPr lang="lt-LT">
                        <a:effectLst/>
                      </a:endParaRPr>
                    </a:p>
                  </a:txBody>
                  <a:tcPr marL="66675" marR="12700" marT="0" marB="0"/>
                </a:tc>
                <a:tc>
                  <a:txBody>
                    <a:bodyPr/>
                    <a:lstStyle/>
                    <a:p>
                      <a:pPr marL="3175" algn="ctr"/>
                      <a:r>
                        <a:rPr lang="lt-LT" sz="1800">
                          <a:effectLst/>
                        </a:rPr>
                        <a:t>12/5 </a:t>
                      </a:r>
                      <a:endParaRPr lang="lt-LT">
                        <a:effectLst/>
                      </a:endParaRPr>
                    </a:p>
                  </a:txBody>
                  <a:tcPr marL="66675" marR="12700" marT="0" marB="0"/>
                </a:tc>
                <a:tc>
                  <a:txBody>
                    <a:bodyPr/>
                    <a:lstStyle/>
                    <a:p>
                      <a:pPr algn="ctr"/>
                      <a:r>
                        <a:rPr lang="lt-LT">
                          <a:effectLst/>
                        </a:rPr>
                        <a:t>20/1</a:t>
                      </a:r>
                    </a:p>
                  </a:txBody>
                  <a:tcPr marL="66675" marR="12700" marT="0" marB="0"/>
                </a:tc>
                <a:extLst>
                  <a:ext uri="{0D108BD9-81ED-4DB2-BD59-A6C34878D82A}">
                    <a16:rowId xmlns:a16="http://schemas.microsoft.com/office/drawing/2014/main" val="3447094803"/>
                  </a:ext>
                </a:extLst>
              </a:tr>
              <a:tr h="398340">
                <a:tc>
                  <a:txBody>
                    <a:bodyPr/>
                    <a:lstStyle/>
                    <a:p>
                      <a:pPr marR="54610" algn="ctr">
                        <a:spcAft>
                          <a:spcPts val="0"/>
                        </a:spcAft>
                      </a:pPr>
                      <a:r>
                        <a:rPr lang="lt-LT" sz="1200">
                          <a:effectLst/>
                        </a:rPr>
                        <a:t>9.  </a:t>
                      </a:r>
                      <a:endParaRPr lang="lt-LT">
                        <a:effectLst/>
                      </a:endParaRPr>
                    </a:p>
                  </a:txBody>
                  <a:tcPr marL="66675" marR="12700" marT="0" marB="0"/>
                </a:tc>
                <a:tc>
                  <a:txBody>
                    <a:bodyPr/>
                    <a:lstStyle/>
                    <a:p>
                      <a:r>
                        <a:rPr lang="lt-LT" sz="1200">
                          <a:effectLst/>
                        </a:rPr>
                        <a:t>Pamokoje mokiniams suteikiamos galimybės savarankiškam mokymuisi. </a:t>
                      </a:r>
                      <a:endParaRPr lang="lt-LT">
                        <a:effectLst/>
                      </a:endParaRPr>
                    </a:p>
                  </a:txBody>
                  <a:tcPr marL="66675" marR="12700" marT="0" marB="0"/>
                </a:tc>
                <a:tc>
                  <a:txBody>
                    <a:bodyPr/>
                    <a:lstStyle/>
                    <a:p>
                      <a:pPr marL="3175" algn="ctr"/>
                      <a:r>
                        <a:rPr lang="lt-LT" sz="1800">
                          <a:effectLst/>
                        </a:rPr>
                        <a:t>11/6 </a:t>
                      </a:r>
                      <a:endParaRPr lang="lt-LT">
                        <a:effectLst/>
                      </a:endParaRPr>
                    </a:p>
                  </a:txBody>
                  <a:tcPr marL="66675" marR="12700" marT="0" marB="0"/>
                </a:tc>
                <a:tc>
                  <a:txBody>
                    <a:bodyPr/>
                    <a:lstStyle/>
                    <a:p>
                      <a:pPr algn="ctr"/>
                      <a:r>
                        <a:rPr lang="lt-LT">
                          <a:effectLst/>
                        </a:rPr>
                        <a:t>18/3</a:t>
                      </a:r>
                    </a:p>
                  </a:txBody>
                  <a:tcPr marL="66675" marR="12700" marT="0" marB="0"/>
                </a:tc>
                <a:extLst>
                  <a:ext uri="{0D108BD9-81ED-4DB2-BD59-A6C34878D82A}">
                    <a16:rowId xmlns:a16="http://schemas.microsoft.com/office/drawing/2014/main" val="2595150766"/>
                  </a:ext>
                </a:extLst>
              </a:tr>
              <a:tr h="414275">
                <a:tc>
                  <a:txBody>
                    <a:bodyPr/>
                    <a:lstStyle/>
                    <a:p>
                      <a:pPr marR="54610" algn="ctr">
                        <a:spcAft>
                          <a:spcPts val="0"/>
                        </a:spcAft>
                      </a:pPr>
                      <a:r>
                        <a:rPr lang="lt-LT" sz="1200">
                          <a:effectLst/>
                        </a:rPr>
                        <a:t>10. </a:t>
                      </a:r>
                      <a:endParaRPr lang="lt-LT">
                        <a:effectLst/>
                      </a:endParaRPr>
                    </a:p>
                  </a:txBody>
                  <a:tcPr marL="66675" marR="12700" marT="0" marB="0"/>
                </a:tc>
                <a:tc>
                  <a:txBody>
                    <a:bodyPr/>
                    <a:lstStyle/>
                    <a:p>
                      <a:pPr algn="just"/>
                      <a:r>
                        <a:rPr lang="lt-LT" sz="1200">
                          <a:effectLst/>
                        </a:rPr>
                        <a:t>Mokiniai skatinami arba raginami reflektuoti savo mokymosi procesą ir/arba savo mokymosi strategijas. </a:t>
                      </a:r>
                      <a:endParaRPr lang="lt-LT">
                        <a:effectLst/>
                      </a:endParaRPr>
                    </a:p>
                  </a:txBody>
                  <a:tcPr marL="66675" marR="12700" marT="0" marB="0"/>
                </a:tc>
                <a:tc>
                  <a:txBody>
                    <a:bodyPr/>
                    <a:lstStyle/>
                    <a:p>
                      <a:pPr marL="3175" algn="ctr"/>
                      <a:r>
                        <a:rPr lang="lt-LT" sz="1800">
                          <a:effectLst/>
                        </a:rPr>
                        <a:t>13/4 </a:t>
                      </a:r>
                      <a:endParaRPr lang="lt-LT">
                        <a:effectLst/>
                      </a:endParaRPr>
                    </a:p>
                  </a:txBody>
                  <a:tcPr marL="66675" marR="12700" marT="0" marB="0"/>
                </a:tc>
                <a:tc>
                  <a:txBody>
                    <a:bodyPr/>
                    <a:lstStyle/>
                    <a:p>
                      <a:pPr algn="ctr"/>
                      <a:r>
                        <a:rPr lang="lt-LT">
                          <a:effectLst/>
                        </a:rPr>
                        <a:t>13/8</a:t>
                      </a:r>
                    </a:p>
                  </a:txBody>
                  <a:tcPr marL="66675" marR="12700" marT="0" marB="0"/>
                </a:tc>
                <a:extLst>
                  <a:ext uri="{0D108BD9-81ED-4DB2-BD59-A6C34878D82A}">
                    <a16:rowId xmlns:a16="http://schemas.microsoft.com/office/drawing/2014/main" val="2193733356"/>
                  </a:ext>
                </a:extLst>
              </a:tr>
              <a:tr h="414275">
                <a:tc>
                  <a:txBody>
                    <a:bodyPr/>
                    <a:lstStyle/>
                    <a:p>
                      <a:pPr marR="54610" algn="ctr">
                        <a:spcAft>
                          <a:spcPts val="0"/>
                        </a:spcAft>
                      </a:pPr>
                      <a:r>
                        <a:rPr lang="lt-LT" sz="1200">
                          <a:effectLst/>
                        </a:rPr>
                        <a:t>11. </a:t>
                      </a:r>
                      <a:endParaRPr lang="lt-LT">
                        <a:effectLst/>
                      </a:endParaRPr>
                    </a:p>
                  </a:txBody>
                  <a:tcPr marL="66675" marR="12700" marT="0" marB="0"/>
                </a:tc>
                <a:tc>
                  <a:txBody>
                    <a:bodyPr/>
                    <a:lstStyle/>
                    <a:p>
                      <a:pPr algn="just"/>
                      <a:r>
                        <a:rPr lang="lt-LT" sz="1200">
                          <a:effectLst/>
                        </a:rPr>
                        <a:t>Mokiniai atlieka užduotis, skatinančias tiriamąjį bei į problemos sprendimą orientuotą mokymąsi. </a:t>
                      </a:r>
                      <a:endParaRPr lang="lt-LT">
                        <a:effectLst/>
                      </a:endParaRPr>
                    </a:p>
                  </a:txBody>
                  <a:tcPr marL="66675" marR="12700" marT="0" marB="0"/>
                </a:tc>
                <a:tc>
                  <a:txBody>
                    <a:bodyPr/>
                    <a:lstStyle/>
                    <a:p>
                      <a:pPr marL="3175" algn="ctr"/>
                      <a:r>
                        <a:rPr lang="lt-LT" sz="1800">
                          <a:effectLst/>
                        </a:rPr>
                        <a:t>8/9 </a:t>
                      </a:r>
                      <a:endParaRPr lang="lt-LT">
                        <a:effectLst/>
                      </a:endParaRPr>
                    </a:p>
                  </a:txBody>
                  <a:tcPr marL="66675" marR="12700" marT="0" marB="0"/>
                </a:tc>
                <a:tc>
                  <a:txBody>
                    <a:bodyPr/>
                    <a:lstStyle/>
                    <a:p>
                      <a:pPr algn="ctr"/>
                      <a:r>
                        <a:rPr lang="lt-LT" dirty="0">
                          <a:effectLst/>
                        </a:rPr>
                        <a:t>12/9</a:t>
                      </a:r>
                    </a:p>
                  </a:txBody>
                  <a:tcPr marL="66675" marR="12700" marT="0" marB="0"/>
                </a:tc>
                <a:extLst>
                  <a:ext uri="{0D108BD9-81ED-4DB2-BD59-A6C34878D82A}">
                    <a16:rowId xmlns:a16="http://schemas.microsoft.com/office/drawing/2014/main" val="2658003533"/>
                  </a:ext>
                </a:extLst>
              </a:tr>
            </a:tbl>
          </a:graphicData>
        </a:graphic>
      </p:graphicFrame>
      <p:sp>
        <p:nvSpPr>
          <p:cNvPr id="6" name="TextBox 5">
            <a:extLst>
              <a:ext uri="{FF2B5EF4-FFF2-40B4-BE49-F238E27FC236}">
                <a16:creationId xmlns:a16="http://schemas.microsoft.com/office/drawing/2014/main" id="{14DEF6E0-D542-2A54-3EE5-1F0A1056805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Tree>
    <p:extLst>
      <p:ext uri="{BB962C8B-B14F-4D97-AF65-F5344CB8AC3E}">
        <p14:creationId xmlns:p14="http://schemas.microsoft.com/office/powerpoint/2010/main" val="74551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49E88A3-25D8-5D1A-B257-14EC2BD00352}"/>
              </a:ext>
            </a:extLst>
          </p:cNvPr>
          <p:cNvSpPr>
            <a:spLocks noGrp="1"/>
          </p:cNvSpPr>
          <p:nvPr>
            <p:ph type="title"/>
          </p:nvPr>
        </p:nvSpPr>
        <p:spPr>
          <a:xfrm>
            <a:off x="529288" y="442220"/>
            <a:ext cx="10766284" cy="1345269"/>
          </a:xfrm>
        </p:spPr>
        <p:txBody>
          <a:bodyPr>
            <a:normAutofit fontScale="90000"/>
          </a:bodyPr>
          <a:lstStyle/>
          <a:p>
            <a:r>
              <a:rPr lang="lt-LT">
                <a:latin typeface="Times New Roman"/>
                <a:cs typeface="Times New Roman"/>
              </a:rPr>
              <a:t>Pamokų stebėjimo ,,Kolega kolegai“ protokolų duomenys</a:t>
            </a:r>
            <a:endParaRPr lang="lt-LT"/>
          </a:p>
        </p:txBody>
      </p:sp>
      <p:sp>
        <p:nvSpPr>
          <p:cNvPr id="6" name="TextBox 5">
            <a:extLst>
              <a:ext uri="{FF2B5EF4-FFF2-40B4-BE49-F238E27FC236}">
                <a16:creationId xmlns:a16="http://schemas.microsoft.com/office/drawing/2014/main" id="{14DEF6E0-D542-2A54-3EE5-1F0A1056805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graphicFrame>
        <p:nvGraphicFramePr>
          <p:cNvPr id="9" name="Turinio vietos rezervavimo ženklas 8">
            <a:extLst>
              <a:ext uri="{FF2B5EF4-FFF2-40B4-BE49-F238E27FC236}">
                <a16:creationId xmlns:a16="http://schemas.microsoft.com/office/drawing/2014/main" id="{0230CC0A-D2C9-991A-1940-248F765AE5C0}"/>
              </a:ext>
            </a:extLst>
          </p:cNvPr>
          <p:cNvGraphicFramePr>
            <a:graphicFrameLocks noGrp="1"/>
          </p:cNvGraphicFramePr>
          <p:nvPr>
            <p:ph idx="1"/>
            <p:extLst>
              <p:ext uri="{D42A27DB-BD31-4B8C-83A1-F6EECF244321}">
                <p14:modId xmlns:p14="http://schemas.microsoft.com/office/powerpoint/2010/main" val="3056146793"/>
              </p:ext>
            </p:extLst>
          </p:nvPr>
        </p:nvGraphicFramePr>
        <p:xfrm>
          <a:off x="1920875" y="2312988"/>
          <a:ext cx="8769348" cy="548640"/>
        </p:xfrm>
        <a:graphic>
          <a:graphicData uri="http://schemas.openxmlformats.org/drawingml/2006/table">
            <a:tbl>
              <a:tblPr firstRow="1" firstCol="1" bandRow="1">
                <a:tableStyleId>{5C22544A-7EE6-4342-B048-85BDC9FD1C3A}</a:tableStyleId>
              </a:tblPr>
              <a:tblGrid>
                <a:gridCol w="661744">
                  <a:extLst>
                    <a:ext uri="{9D8B030D-6E8A-4147-A177-3AD203B41FA5}">
                      <a16:colId xmlns:a16="http://schemas.microsoft.com/office/drawing/2014/main" val="1660549497"/>
                    </a:ext>
                  </a:extLst>
                </a:gridCol>
                <a:gridCol w="5545440">
                  <a:extLst>
                    <a:ext uri="{9D8B030D-6E8A-4147-A177-3AD203B41FA5}">
                      <a16:colId xmlns:a16="http://schemas.microsoft.com/office/drawing/2014/main" val="2910465039"/>
                    </a:ext>
                  </a:extLst>
                </a:gridCol>
                <a:gridCol w="1280096">
                  <a:extLst>
                    <a:ext uri="{9D8B030D-6E8A-4147-A177-3AD203B41FA5}">
                      <a16:colId xmlns:a16="http://schemas.microsoft.com/office/drawing/2014/main" val="1145226191"/>
                    </a:ext>
                  </a:extLst>
                </a:gridCol>
                <a:gridCol w="1282068">
                  <a:extLst>
                    <a:ext uri="{9D8B030D-6E8A-4147-A177-3AD203B41FA5}">
                      <a16:colId xmlns:a16="http://schemas.microsoft.com/office/drawing/2014/main" val="3921085727"/>
                    </a:ext>
                  </a:extLst>
                </a:gridCol>
              </a:tblGrid>
              <a:tr h="259080">
                <a:tc>
                  <a:txBody>
                    <a:bodyPr/>
                    <a:lstStyle/>
                    <a:p>
                      <a:pPr marL="2540" algn="just"/>
                      <a:r>
                        <a:rPr lang="lt-LT" sz="1800">
                          <a:effectLst/>
                        </a:rPr>
                        <a:t>Nr. </a:t>
                      </a:r>
                      <a:endParaRPr lang="lt-LT">
                        <a:effectLst/>
                      </a:endParaRPr>
                    </a:p>
                  </a:txBody>
                  <a:tcPr marL="66675" marR="12700" marT="0" marB="0"/>
                </a:tc>
                <a:tc>
                  <a:txBody>
                    <a:bodyPr/>
                    <a:lstStyle/>
                    <a:p>
                      <a:r>
                        <a:rPr lang="lt-LT" sz="1800">
                          <a:effectLst/>
                        </a:rPr>
                        <a:t>Pamokos vertinimo rodikliai </a:t>
                      </a:r>
                      <a:endParaRPr lang="lt-LT">
                        <a:effectLst/>
                      </a:endParaRPr>
                    </a:p>
                  </a:txBody>
                  <a:tcPr marL="66675" marR="12700" marT="0" marB="0"/>
                </a:tc>
                <a:tc>
                  <a:txBody>
                    <a:bodyPr/>
                    <a:lstStyle/>
                    <a:p>
                      <a:pPr marR="52070" algn="ctr">
                        <a:spcAft>
                          <a:spcPts val="0"/>
                        </a:spcAft>
                      </a:pPr>
                      <a:r>
                        <a:rPr lang="lt-LT" sz="1800" dirty="0" smtClean="0">
                          <a:effectLst/>
                        </a:rPr>
                        <a:t>2022m</a:t>
                      </a:r>
                      <a:r>
                        <a:rPr lang="lt-LT" sz="1800" dirty="0">
                          <a:effectLst/>
                        </a:rPr>
                        <a:t>. </a:t>
                      </a:r>
                      <a:endParaRPr lang="lt-LT" sz="1800" dirty="0" smtClean="0">
                        <a:effectLst/>
                      </a:endParaRPr>
                    </a:p>
                    <a:p>
                      <a:pPr marR="52070" algn="ctr">
                        <a:spcAft>
                          <a:spcPts val="0"/>
                        </a:spcAft>
                      </a:pPr>
                      <a:r>
                        <a:rPr lang="lt-LT" sz="1800" dirty="0" smtClean="0">
                          <a:effectLst/>
                        </a:rPr>
                        <a:t>pavasaris</a:t>
                      </a:r>
                      <a:endParaRPr lang="lt-LT" dirty="0">
                        <a:effectLst/>
                      </a:endParaRPr>
                    </a:p>
                  </a:txBody>
                  <a:tcPr marL="66675" marR="12700" marT="0" marB="0"/>
                </a:tc>
                <a:tc>
                  <a:txBody>
                    <a:bodyPr/>
                    <a:lstStyle/>
                    <a:p>
                      <a:pPr marR="53340" algn="ctr">
                        <a:spcAft>
                          <a:spcPts val="0"/>
                        </a:spcAft>
                      </a:pPr>
                      <a:r>
                        <a:rPr lang="lt-LT" sz="1800" dirty="0">
                          <a:effectLst/>
                        </a:rPr>
                        <a:t>2022m</a:t>
                      </a:r>
                      <a:r>
                        <a:rPr lang="lt-LT" sz="1800" dirty="0" smtClean="0">
                          <a:effectLst/>
                        </a:rPr>
                        <a:t>.</a:t>
                      </a:r>
                    </a:p>
                    <a:p>
                      <a:pPr marR="53340" algn="ctr">
                        <a:spcAft>
                          <a:spcPts val="0"/>
                        </a:spcAft>
                      </a:pPr>
                      <a:r>
                        <a:rPr lang="lt-LT" sz="1800" dirty="0" smtClean="0">
                          <a:effectLst/>
                        </a:rPr>
                        <a:t>ruduo        </a:t>
                      </a:r>
                      <a:endParaRPr lang="lt-LT" dirty="0">
                        <a:effectLst/>
                      </a:endParaRPr>
                    </a:p>
                  </a:txBody>
                  <a:tcPr marL="66675" marR="12700" marT="0" marB="0"/>
                </a:tc>
                <a:extLst>
                  <a:ext uri="{0D108BD9-81ED-4DB2-BD59-A6C34878D82A}">
                    <a16:rowId xmlns:a16="http://schemas.microsoft.com/office/drawing/2014/main" val="3579931396"/>
                  </a:ext>
                </a:extLst>
              </a:tr>
            </a:tbl>
          </a:graphicData>
        </a:graphic>
      </p:graphicFrame>
      <p:sp>
        <p:nvSpPr>
          <p:cNvPr id="10" name="TextBox 9">
            <a:extLst>
              <a:ext uri="{FF2B5EF4-FFF2-40B4-BE49-F238E27FC236}">
                <a16:creationId xmlns:a16="http://schemas.microsoft.com/office/drawing/2014/main" id="{2C6CABB1-8721-F6BF-6708-79FF339AEC8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graphicFrame>
        <p:nvGraphicFramePr>
          <p:cNvPr id="12" name="Lentelė 11">
            <a:extLst>
              <a:ext uri="{FF2B5EF4-FFF2-40B4-BE49-F238E27FC236}">
                <a16:creationId xmlns:a16="http://schemas.microsoft.com/office/drawing/2014/main" id="{68F837A2-4BFD-01B2-26E0-BC7D47EDB808}"/>
              </a:ext>
            </a:extLst>
          </p:cNvPr>
          <p:cNvGraphicFramePr>
            <a:graphicFrameLocks noGrp="1"/>
          </p:cNvGraphicFramePr>
          <p:nvPr>
            <p:extLst>
              <p:ext uri="{D42A27DB-BD31-4B8C-83A1-F6EECF244321}">
                <p14:modId xmlns:p14="http://schemas.microsoft.com/office/powerpoint/2010/main" val="1311122246"/>
              </p:ext>
            </p:extLst>
          </p:nvPr>
        </p:nvGraphicFramePr>
        <p:xfrm>
          <a:off x="1877391" y="3031066"/>
          <a:ext cx="8834209" cy="2089648"/>
        </p:xfrm>
        <a:graphic>
          <a:graphicData uri="http://schemas.openxmlformats.org/drawingml/2006/table">
            <a:tbl>
              <a:tblPr firstRow="1" firstCol="1" bandRow="1">
                <a:tableStyleId>{5C22544A-7EE6-4342-B048-85BDC9FD1C3A}</a:tableStyleId>
              </a:tblPr>
              <a:tblGrid>
                <a:gridCol w="737903">
                  <a:extLst>
                    <a:ext uri="{9D8B030D-6E8A-4147-A177-3AD203B41FA5}">
                      <a16:colId xmlns:a16="http://schemas.microsoft.com/office/drawing/2014/main" val="1067557538"/>
                    </a:ext>
                  </a:extLst>
                </a:gridCol>
                <a:gridCol w="5541818">
                  <a:extLst>
                    <a:ext uri="{9D8B030D-6E8A-4147-A177-3AD203B41FA5}">
                      <a16:colId xmlns:a16="http://schemas.microsoft.com/office/drawing/2014/main" val="4170815001"/>
                    </a:ext>
                  </a:extLst>
                </a:gridCol>
                <a:gridCol w="1325217">
                  <a:extLst>
                    <a:ext uri="{9D8B030D-6E8A-4147-A177-3AD203B41FA5}">
                      <a16:colId xmlns:a16="http://schemas.microsoft.com/office/drawing/2014/main" val="2355931437"/>
                    </a:ext>
                  </a:extLst>
                </a:gridCol>
                <a:gridCol w="1229271">
                  <a:extLst>
                    <a:ext uri="{9D8B030D-6E8A-4147-A177-3AD203B41FA5}">
                      <a16:colId xmlns:a16="http://schemas.microsoft.com/office/drawing/2014/main" val="2030630232"/>
                    </a:ext>
                  </a:extLst>
                </a:gridCol>
              </a:tblGrid>
              <a:tr h="38289">
                <a:tc>
                  <a:txBody>
                    <a:bodyPr/>
                    <a:lstStyle/>
                    <a:p>
                      <a:pPr marR="16510" algn="ctr">
                        <a:spcAft>
                          <a:spcPts val="0"/>
                        </a:spcAft>
                      </a:pPr>
                      <a:endParaRPr lang="lt-LT">
                        <a:effectLst/>
                      </a:endParaRPr>
                    </a:p>
                  </a:txBody>
                  <a:tcPr marL="66675" marR="12700" marT="0" marB="0"/>
                </a:tc>
                <a:tc>
                  <a:txBody>
                    <a:bodyPr/>
                    <a:lstStyle/>
                    <a:p>
                      <a:r>
                        <a:rPr lang="lt-LT" sz="1200">
                          <a:effectLst/>
                        </a:rPr>
                        <a:t>Pamokoje atsižvelgiama į individualius mokinio gebėjimus: </a:t>
                      </a:r>
                      <a:endParaRPr lang="lt-LT">
                        <a:effectLst/>
                      </a:endParaRPr>
                    </a:p>
                  </a:txBody>
                  <a:tcPr marL="66675" marR="12700" marT="0" marB="0"/>
                </a:tc>
                <a:tc>
                  <a:txBody>
                    <a:bodyPr/>
                    <a:lstStyle/>
                    <a:p>
                      <a:pPr marL="3175" algn="ctr"/>
                      <a:endParaRPr lang="lt-LT">
                        <a:effectLst/>
                      </a:endParaRPr>
                    </a:p>
                  </a:txBody>
                  <a:tcPr marL="66675" marR="12700" marT="0" marB="0"/>
                </a:tc>
                <a:tc>
                  <a:txBody>
                    <a:bodyPr/>
                    <a:lstStyle/>
                    <a:p>
                      <a:pPr algn="ctr"/>
                      <a:endParaRPr lang="lt-LT">
                        <a:effectLst/>
                      </a:endParaRPr>
                    </a:p>
                  </a:txBody>
                  <a:tcPr marL="66675" marR="12700" marT="0" marB="0"/>
                </a:tc>
                <a:extLst>
                  <a:ext uri="{0D108BD9-81ED-4DB2-BD59-A6C34878D82A}">
                    <a16:rowId xmlns:a16="http://schemas.microsoft.com/office/drawing/2014/main" val="838078033"/>
                  </a:ext>
                </a:extLst>
              </a:tr>
              <a:tr h="418922">
                <a:tc>
                  <a:txBody>
                    <a:bodyPr/>
                    <a:lstStyle/>
                    <a:p>
                      <a:pPr marR="54610" algn="ctr">
                        <a:spcAft>
                          <a:spcPts val="0"/>
                        </a:spcAft>
                      </a:pPr>
                      <a:r>
                        <a:rPr lang="lt-LT" sz="1200">
                          <a:effectLst/>
                        </a:rPr>
                        <a:t>12. </a:t>
                      </a:r>
                      <a:endParaRPr lang="lt-LT">
                        <a:effectLst/>
                      </a:endParaRPr>
                    </a:p>
                  </a:txBody>
                  <a:tcPr marL="66675" marR="12700" marT="0" marB="0"/>
                </a:tc>
                <a:tc>
                  <a:txBody>
                    <a:bodyPr/>
                    <a:lstStyle/>
                    <a:p>
                      <a:r>
                        <a:rPr lang="lt-LT" sz="1200">
                          <a:effectLst/>
                        </a:rPr>
                        <a:t>Keliami skirtingi mokymosi tikslai. </a:t>
                      </a:r>
                      <a:endParaRPr lang="lt-LT">
                        <a:effectLst/>
                      </a:endParaRPr>
                    </a:p>
                  </a:txBody>
                  <a:tcPr marL="66675" marR="12700" marT="0" marB="0"/>
                </a:tc>
                <a:tc>
                  <a:txBody>
                    <a:bodyPr/>
                    <a:lstStyle/>
                    <a:p>
                      <a:pPr marL="3175" algn="ctr"/>
                      <a:r>
                        <a:rPr lang="lt-LT" sz="1800">
                          <a:effectLst/>
                        </a:rPr>
                        <a:t>9/8 </a:t>
                      </a:r>
                      <a:endParaRPr lang="lt-LT">
                        <a:effectLst/>
                      </a:endParaRPr>
                    </a:p>
                  </a:txBody>
                  <a:tcPr marL="66675" marR="12700" marT="0" marB="0"/>
                </a:tc>
                <a:tc>
                  <a:txBody>
                    <a:bodyPr/>
                    <a:lstStyle/>
                    <a:p>
                      <a:pPr algn="ctr"/>
                      <a:r>
                        <a:rPr lang="lt-LT">
                          <a:effectLst/>
                        </a:rPr>
                        <a:t>18/3</a:t>
                      </a:r>
                    </a:p>
                  </a:txBody>
                  <a:tcPr marL="66675" marR="12700" marT="0" marB="0"/>
                </a:tc>
                <a:extLst>
                  <a:ext uri="{0D108BD9-81ED-4DB2-BD59-A6C34878D82A}">
                    <a16:rowId xmlns:a16="http://schemas.microsoft.com/office/drawing/2014/main" val="4126098304"/>
                  </a:ext>
                </a:extLst>
              </a:tr>
              <a:tr h="558562">
                <a:tc>
                  <a:txBody>
                    <a:bodyPr/>
                    <a:lstStyle/>
                    <a:p>
                      <a:pPr marR="54610" algn="ctr">
                        <a:spcAft>
                          <a:spcPts val="0"/>
                        </a:spcAft>
                      </a:pPr>
                      <a:r>
                        <a:rPr lang="lt-LT" sz="1200">
                          <a:effectLst/>
                        </a:rPr>
                        <a:t>13. </a:t>
                      </a:r>
                      <a:endParaRPr lang="lt-LT">
                        <a:effectLst/>
                      </a:endParaRPr>
                    </a:p>
                  </a:txBody>
                  <a:tcPr marL="66675" marR="12700" marT="0" marB="0"/>
                </a:tc>
                <a:tc>
                  <a:txBody>
                    <a:bodyPr/>
                    <a:lstStyle/>
                    <a:p>
                      <a:pPr algn="just"/>
                      <a:r>
                        <a:rPr lang="lt-LT" sz="1200">
                          <a:effectLst/>
                        </a:rPr>
                        <a:t>Įterpiami etapai, kurių metu kiekvienas gali mokytis jam įprastu tempu. </a:t>
                      </a:r>
                      <a:endParaRPr lang="lt-LT">
                        <a:effectLst/>
                      </a:endParaRPr>
                    </a:p>
                  </a:txBody>
                  <a:tcPr marL="66675" marR="12700" marT="0" marB="0"/>
                </a:tc>
                <a:tc>
                  <a:txBody>
                    <a:bodyPr/>
                    <a:lstStyle/>
                    <a:p>
                      <a:pPr marL="3175" algn="ctr"/>
                      <a:r>
                        <a:rPr lang="lt-LT" sz="1800">
                          <a:effectLst/>
                        </a:rPr>
                        <a:t>12/5 </a:t>
                      </a:r>
                      <a:endParaRPr lang="lt-LT">
                        <a:effectLst/>
                      </a:endParaRPr>
                    </a:p>
                  </a:txBody>
                  <a:tcPr marL="66675" marR="12700" marT="0" marB="0"/>
                </a:tc>
                <a:tc>
                  <a:txBody>
                    <a:bodyPr/>
                    <a:lstStyle/>
                    <a:p>
                      <a:pPr algn="ctr"/>
                      <a:r>
                        <a:rPr lang="lt-LT">
                          <a:effectLst/>
                        </a:rPr>
                        <a:t>14/7</a:t>
                      </a:r>
                    </a:p>
                  </a:txBody>
                  <a:tcPr marL="66675" marR="12700" marT="0" marB="0"/>
                </a:tc>
                <a:extLst>
                  <a:ext uri="{0D108BD9-81ED-4DB2-BD59-A6C34878D82A}">
                    <a16:rowId xmlns:a16="http://schemas.microsoft.com/office/drawing/2014/main" val="3081842796"/>
                  </a:ext>
                </a:extLst>
              </a:tr>
              <a:tr h="418922">
                <a:tc>
                  <a:txBody>
                    <a:bodyPr/>
                    <a:lstStyle/>
                    <a:p>
                      <a:pPr marR="54610" algn="ctr">
                        <a:spcAft>
                          <a:spcPts val="0"/>
                        </a:spcAft>
                      </a:pPr>
                      <a:r>
                        <a:rPr lang="lt-LT" sz="1200">
                          <a:effectLst/>
                        </a:rPr>
                        <a:t>14. </a:t>
                      </a:r>
                      <a:endParaRPr lang="lt-LT">
                        <a:effectLst/>
                      </a:endParaRPr>
                    </a:p>
                  </a:txBody>
                  <a:tcPr marL="66675" marR="12700" marT="0" marB="0"/>
                </a:tc>
                <a:tc>
                  <a:txBody>
                    <a:bodyPr/>
                    <a:lstStyle/>
                    <a:p>
                      <a:r>
                        <a:rPr lang="lt-LT" sz="1200">
                          <a:effectLst/>
                        </a:rPr>
                        <a:t>Skiriamos skirtingo sudėtingumo laipsnio užduotys. </a:t>
                      </a:r>
                      <a:endParaRPr lang="lt-LT">
                        <a:effectLst/>
                      </a:endParaRPr>
                    </a:p>
                  </a:txBody>
                  <a:tcPr marL="66675" marR="12700" marT="0" marB="0"/>
                </a:tc>
                <a:tc>
                  <a:txBody>
                    <a:bodyPr/>
                    <a:lstStyle/>
                    <a:p>
                      <a:pPr marL="3175" algn="ctr"/>
                      <a:r>
                        <a:rPr lang="lt-LT" sz="1800">
                          <a:effectLst/>
                        </a:rPr>
                        <a:t>15/3 </a:t>
                      </a:r>
                      <a:endParaRPr lang="lt-LT">
                        <a:effectLst/>
                      </a:endParaRPr>
                    </a:p>
                  </a:txBody>
                  <a:tcPr marL="66675" marR="12700" marT="0" marB="0"/>
                </a:tc>
                <a:tc>
                  <a:txBody>
                    <a:bodyPr/>
                    <a:lstStyle/>
                    <a:p>
                      <a:pPr algn="ctr"/>
                      <a:r>
                        <a:rPr lang="lt-LT">
                          <a:effectLst/>
                        </a:rPr>
                        <a:t>12/9</a:t>
                      </a:r>
                    </a:p>
                  </a:txBody>
                  <a:tcPr marL="66675" marR="12700" marT="0" marB="0"/>
                </a:tc>
                <a:extLst>
                  <a:ext uri="{0D108BD9-81ED-4DB2-BD59-A6C34878D82A}">
                    <a16:rowId xmlns:a16="http://schemas.microsoft.com/office/drawing/2014/main" val="66083264"/>
                  </a:ext>
                </a:extLst>
              </a:tr>
              <a:tr h="418922">
                <a:tc>
                  <a:txBody>
                    <a:bodyPr/>
                    <a:lstStyle/>
                    <a:p>
                      <a:pPr marR="54610" algn="ctr">
                        <a:spcAft>
                          <a:spcPts val="0"/>
                        </a:spcAft>
                      </a:pPr>
                      <a:r>
                        <a:rPr lang="lt-LT" sz="1200">
                          <a:effectLst/>
                        </a:rPr>
                        <a:t>15. </a:t>
                      </a:r>
                      <a:endParaRPr lang="lt-LT">
                        <a:effectLst/>
                      </a:endParaRPr>
                    </a:p>
                  </a:txBody>
                  <a:tcPr marL="66675" marR="12700" marT="0" marB="0"/>
                </a:tc>
                <a:tc>
                  <a:txBody>
                    <a:bodyPr/>
                    <a:lstStyle/>
                    <a:p>
                      <a:r>
                        <a:rPr lang="lt-LT" sz="1200">
                          <a:effectLst/>
                        </a:rPr>
                        <a:t>Diferencijuojama mokymuisi bei darbui skirta medžiaga. </a:t>
                      </a:r>
                      <a:endParaRPr lang="lt-LT">
                        <a:effectLst/>
                      </a:endParaRPr>
                    </a:p>
                  </a:txBody>
                  <a:tcPr marL="66675" marR="12700" marT="0" marB="0"/>
                </a:tc>
                <a:tc>
                  <a:txBody>
                    <a:bodyPr/>
                    <a:lstStyle/>
                    <a:p>
                      <a:pPr marL="3175" algn="ctr"/>
                      <a:r>
                        <a:rPr lang="lt-LT" sz="1800">
                          <a:effectLst/>
                        </a:rPr>
                        <a:t>10/7 </a:t>
                      </a:r>
                      <a:endParaRPr lang="lt-LT">
                        <a:effectLst/>
                      </a:endParaRPr>
                    </a:p>
                  </a:txBody>
                  <a:tcPr marL="66675" marR="12700" marT="0" marB="0"/>
                </a:tc>
                <a:tc>
                  <a:txBody>
                    <a:bodyPr/>
                    <a:lstStyle/>
                    <a:p>
                      <a:pPr algn="ctr"/>
                      <a:r>
                        <a:rPr lang="lt-LT" dirty="0">
                          <a:effectLst/>
                        </a:rPr>
                        <a:t>10/11</a:t>
                      </a:r>
                    </a:p>
                  </a:txBody>
                  <a:tcPr marL="66675" marR="12700" marT="0" marB="0"/>
                </a:tc>
                <a:extLst>
                  <a:ext uri="{0D108BD9-81ED-4DB2-BD59-A6C34878D82A}">
                    <a16:rowId xmlns:a16="http://schemas.microsoft.com/office/drawing/2014/main" val="3293750285"/>
                  </a:ext>
                </a:extLst>
              </a:tr>
            </a:tbl>
          </a:graphicData>
        </a:graphic>
      </p:graphicFrame>
      <p:sp>
        <p:nvSpPr>
          <p:cNvPr id="13" name="TextBox 12">
            <a:extLst>
              <a:ext uri="{FF2B5EF4-FFF2-40B4-BE49-F238E27FC236}">
                <a16:creationId xmlns:a16="http://schemas.microsoft.com/office/drawing/2014/main" id="{81C9C358-6C67-F1FB-ECDA-2F14E02C5A8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Tree>
    <p:extLst>
      <p:ext uri="{BB962C8B-B14F-4D97-AF65-F5344CB8AC3E}">
        <p14:creationId xmlns:p14="http://schemas.microsoft.com/office/powerpoint/2010/main" val="2152263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49E88A3-25D8-5D1A-B257-14EC2BD00352}"/>
              </a:ext>
            </a:extLst>
          </p:cNvPr>
          <p:cNvSpPr>
            <a:spLocks noGrp="1"/>
          </p:cNvSpPr>
          <p:nvPr>
            <p:ph type="title"/>
          </p:nvPr>
        </p:nvSpPr>
        <p:spPr>
          <a:xfrm>
            <a:off x="529288" y="442220"/>
            <a:ext cx="11068665" cy="1345269"/>
          </a:xfrm>
        </p:spPr>
        <p:txBody>
          <a:bodyPr>
            <a:normAutofit fontScale="90000"/>
          </a:bodyPr>
          <a:lstStyle/>
          <a:p>
            <a:r>
              <a:rPr lang="lt-LT">
                <a:latin typeface="Times New Roman"/>
                <a:cs typeface="Times New Roman"/>
              </a:rPr>
              <a:t>Pamokų stebėjimo ,,Kolega kolegai“ protokolų duomenys</a:t>
            </a:r>
            <a:endParaRPr lang="lt-LT"/>
          </a:p>
        </p:txBody>
      </p:sp>
      <p:sp>
        <p:nvSpPr>
          <p:cNvPr id="6" name="TextBox 5">
            <a:extLst>
              <a:ext uri="{FF2B5EF4-FFF2-40B4-BE49-F238E27FC236}">
                <a16:creationId xmlns:a16="http://schemas.microsoft.com/office/drawing/2014/main" id="{14DEF6E0-D542-2A54-3EE5-1F0A1056805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graphicFrame>
        <p:nvGraphicFramePr>
          <p:cNvPr id="9" name="Turinio vietos rezervavimo ženklas 8">
            <a:extLst>
              <a:ext uri="{FF2B5EF4-FFF2-40B4-BE49-F238E27FC236}">
                <a16:creationId xmlns:a16="http://schemas.microsoft.com/office/drawing/2014/main" id="{0230CC0A-D2C9-991A-1940-248F765AE5C0}"/>
              </a:ext>
            </a:extLst>
          </p:cNvPr>
          <p:cNvGraphicFramePr>
            <a:graphicFrameLocks noGrp="1"/>
          </p:cNvGraphicFramePr>
          <p:nvPr>
            <p:ph idx="1"/>
            <p:extLst>
              <p:ext uri="{D42A27DB-BD31-4B8C-83A1-F6EECF244321}">
                <p14:modId xmlns:p14="http://schemas.microsoft.com/office/powerpoint/2010/main" val="2224145210"/>
              </p:ext>
            </p:extLst>
          </p:nvPr>
        </p:nvGraphicFramePr>
        <p:xfrm>
          <a:off x="1920875" y="2312988"/>
          <a:ext cx="8769348" cy="548640"/>
        </p:xfrm>
        <a:graphic>
          <a:graphicData uri="http://schemas.openxmlformats.org/drawingml/2006/table">
            <a:tbl>
              <a:tblPr firstRow="1" firstCol="1" bandRow="1">
                <a:tableStyleId>{5C22544A-7EE6-4342-B048-85BDC9FD1C3A}</a:tableStyleId>
              </a:tblPr>
              <a:tblGrid>
                <a:gridCol w="661744">
                  <a:extLst>
                    <a:ext uri="{9D8B030D-6E8A-4147-A177-3AD203B41FA5}">
                      <a16:colId xmlns:a16="http://schemas.microsoft.com/office/drawing/2014/main" val="1660549497"/>
                    </a:ext>
                  </a:extLst>
                </a:gridCol>
                <a:gridCol w="5545440">
                  <a:extLst>
                    <a:ext uri="{9D8B030D-6E8A-4147-A177-3AD203B41FA5}">
                      <a16:colId xmlns:a16="http://schemas.microsoft.com/office/drawing/2014/main" val="2910465039"/>
                    </a:ext>
                  </a:extLst>
                </a:gridCol>
                <a:gridCol w="1280096">
                  <a:extLst>
                    <a:ext uri="{9D8B030D-6E8A-4147-A177-3AD203B41FA5}">
                      <a16:colId xmlns:a16="http://schemas.microsoft.com/office/drawing/2014/main" val="1145226191"/>
                    </a:ext>
                  </a:extLst>
                </a:gridCol>
                <a:gridCol w="1282068">
                  <a:extLst>
                    <a:ext uri="{9D8B030D-6E8A-4147-A177-3AD203B41FA5}">
                      <a16:colId xmlns:a16="http://schemas.microsoft.com/office/drawing/2014/main" val="3921085727"/>
                    </a:ext>
                  </a:extLst>
                </a:gridCol>
              </a:tblGrid>
              <a:tr h="259080">
                <a:tc>
                  <a:txBody>
                    <a:bodyPr/>
                    <a:lstStyle/>
                    <a:p>
                      <a:pPr marL="2540" algn="just"/>
                      <a:r>
                        <a:rPr lang="lt-LT" sz="1800">
                          <a:effectLst/>
                        </a:rPr>
                        <a:t>Nr. </a:t>
                      </a:r>
                      <a:endParaRPr lang="lt-LT">
                        <a:effectLst/>
                      </a:endParaRPr>
                    </a:p>
                  </a:txBody>
                  <a:tcPr marL="66675" marR="12700" marT="0" marB="0"/>
                </a:tc>
                <a:tc>
                  <a:txBody>
                    <a:bodyPr/>
                    <a:lstStyle/>
                    <a:p>
                      <a:r>
                        <a:rPr lang="lt-LT" sz="1800">
                          <a:effectLst/>
                        </a:rPr>
                        <a:t>Pamokos vertinimo rodikliai </a:t>
                      </a:r>
                      <a:endParaRPr lang="lt-LT">
                        <a:effectLst/>
                      </a:endParaRPr>
                    </a:p>
                  </a:txBody>
                  <a:tcPr marL="66675" marR="12700" marT="0" marB="0"/>
                </a:tc>
                <a:tc>
                  <a:txBody>
                    <a:bodyPr/>
                    <a:lstStyle/>
                    <a:p>
                      <a:pPr marR="52070" algn="ctr">
                        <a:spcAft>
                          <a:spcPts val="0"/>
                        </a:spcAft>
                      </a:pPr>
                      <a:r>
                        <a:rPr lang="lt-LT" sz="1800" dirty="0" smtClean="0">
                          <a:effectLst/>
                        </a:rPr>
                        <a:t>2022m</a:t>
                      </a:r>
                    </a:p>
                    <a:p>
                      <a:pPr marR="52070" algn="ctr">
                        <a:spcAft>
                          <a:spcPts val="0"/>
                        </a:spcAft>
                      </a:pPr>
                      <a:r>
                        <a:rPr lang="lt-LT" sz="1800" dirty="0" smtClean="0">
                          <a:effectLst/>
                        </a:rPr>
                        <a:t>pavasaris. </a:t>
                      </a:r>
                      <a:endParaRPr lang="lt-LT" dirty="0">
                        <a:effectLst/>
                      </a:endParaRPr>
                    </a:p>
                  </a:txBody>
                  <a:tcPr marL="66675" marR="12700" marT="0" marB="0"/>
                </a:tc>
                <a:tc>
                  <a:txBody>
                    <a:bodyPr/>
                    <a:lstStyle/>
                    <a:p>
                      <a:pPr marR="53340" algn="ctr">
                        <a:spcAft>
                          <a:spcPts val="0"/>
                        </a:spcAft>
                      </a:pPr>
                      <a:r>
                        <a:rPr lang="lt-LT" sz="1800" dirty="0">
                          <a:effectLst/>
                        </a:rPr>
                        <a:t>2022m. </a:t>
                      </a:r>
                      <a:endParaRPr lang="lt-LT" sz="1800" dirty="0" smtClean="0">
                        <a:effectLst/>
                      </a:endParaRPr>
                    </a:p>
                    <a:p>
                      <a:pPr marR="53340" algn="ctr">
                        <a:spcAft>
                          <a:spcPts val="0"/>
                        </a:spcAft>
                      </a:pPr>
                      <a:r>
                        <a:rPr lang="lt-LT" sz="1800" dirty="0" smtClean="0">
                          <a:effectLst/>
                        </a:rPr>
                        <a:t>ruduo       </a:t>
                      </a:r>
                      <a:endParaRPr lang="lt-LT" dirty="0">
                        <a:effectLst/>
                      </a:endParaRPr>
                    </a:p>
                  </a:txBody>
                  <a:tcPr marL="66675" marR="12700" marT="0" marB="0"/>
                </a:tc>
                <a:extLst>
                  <a:ext uri="{0D108BD9-81ED-4DB2-BD59-A6C34878D82A}">
                    <a16:rowId xmlns:a16="http://schemas.microsoft.com/office/drawing/2014/main" val="3579931396"/>
                  </a:ext>
                </a:extLst>
              </a:tr>
            </a:tbl>
          </a:graphicData>
        </a:graphic>
      </p:graphicFrame>
      <p:sp>
        <p:nvSpPr>
          <p:cNvPr id="10" name="TextBox 9">
            <a:extLst>
              <a:ext uri="{FF2B5EF4-FFF2-40B4-BE49-F238E27FC236}">
                <a16:creationId xmlns:a16="http://schemas.microsoft.com/office/drawing/2014/main" id="{2C6CABB1-8721-F6BF-6708-79FF339AEC8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13" name="TextBox 12">
            <a:extLst>
              <a:ext uri="{FF2B5EF4-FFF2-40B4-BE49-F238E27FC236}">
                <a16:creationId xmlns:a16="http://schemas.microsoft.com/office/drawing/2014/main" id="{81C9C358-6C67-F1FB-ECDA-2F14E02C5A8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graphicFrame>
        <p:nvGraphicFramePr>
          <p:cNvPr id="4" name="Lentelė 3">
            <a:extLst>
              <a:ext uri="{FF2B5EF4-FFF2-40B4-BE49-F238E27FC236}">
                <a16:creationId xmlns:a16="http://schemas.microsoft.com/office/drawing/2014/main" id="{9D6E471B-DA46-5B89-7A83-359670FBAD37}"/>
              </a:ext>
            </a:extLst>
          </p:cNvPr>
          <p:cNvGraphicFramePr>
            <a:graphicFrameLocks noGrp="1"/>
          </p:cNvGraphicFramePr>
          <p:nvPr>
            <p:extLst>
              <p:ext uri="{D42A27DB-BD31-4B8C-83A1-F6EECF244321}">
                <p14:modId xmlns:p14="http://schemas.microsoft.com/office/powerpoint/2010/main" val="1432795224"/>
              </p:ext>
            </p:extLst>
          </p:nvPr>
        </p:nvGraphicFramePr>
        <p:xfrm>
          <a:off x="1899478" y="2912533"/>
          <a:ext cx="8835628" cy="3139408"/>
        </p:xfrm>
        <a:graphic>
          <a:graphicData uri="http://schemas.openxmlformats.org/drawingml/2006/table">
            <a:tbl>
              <a:tblPr firstRow="1" firstCol="1" bandRow="1">
                <a:tableStyleId>{5C22544A-7EE6-4342-B048-85BDC9FD1C3A}</a:tableStyleId>
              </a:tblPr>
              <a:tblGrid>
                <a:gridCol w="684669">
                  <a:extLst>
                    <a:ext uri="{9D8B030D-6E8A-4147-A177-3AD203B41FA5}">
                      <a16:colId xmlns:a16="http://schemas.microsoft.com/office/drawing/2014/main" val="1777115778"/>
                    </a:ext>
                  </a:extLst>
                </a:gridCol>
                <a:gridCol w="5036770">
                  <a:extLst>
                    <a:ext uri="{9D8B030D-6E8A-4147-A177-3AD203B41FA5}">
                      <a16:colId xmlns:a16="http://schemas.microsoft.com/office/drawing/2014/main" val="502245302"/>
                    </a:ext>
                  </a:extLst>
                </a:gridCol>
                <a:gridCol w="1780139">
                  <a:extLst>
                    <a:ext uri="{9D8B030D-6E8A-4147-A177-3AD203B41FA5}">
                      <a16:colId xmlns:a16="http://schemas.microsoft.com/office/drawing/2014/main" val="3123892989"/>
                    </a:ext>
                  </a:extLst>
                </a:gridCol>
                <a:gridCol w="1334050">
                  <a:extLst>
                    <a:ext uri="{9D8B030D-6E8A-4147-A177-3AD203B41FA5}">
                      <a16:colId xmlns:a16="http://schemas.microsoft.com/office/drawing/2014/main" val="3402603018"/>
                    </a:ext>
                  </a:extLst>
                </a:gridCol>
              </a:tblGrid>
              <a:tr h="51863">
                <a:tc>
                  <a:txBody>
                    <a:bodyPr/>
                    <a:lstStyle/>
                    <a:p>
                      <a:pPr marR="16510" algn="ctr">
                        <a:spcAft>
                          <a:spcPts val="0"/>
                        </a:spcAft>
                      </a:pPr>
                      <a:endParaRPr lang="lt-LT">
                        <a:effectLst/>
                      </a:endParaRPr>
                    </a:p>
                  </a:txBody>
                  <a:tcPr marL="66675" marR="12700" marT="0" marB="0"/>
                </a:tc>
                <a:tc>
                  <a:txBody>
                    <a:bodyPr/>
                    <a:lstStyle/>
                    <a:p>
                      <a:r>
                        <a:rPr lang="lt-LT" sz="1200">
                          <a:effectLst/>
                        </a:rPr>
                        <a:t>Pamokoje taikomi įvairūs metodai: </a:t>
                      </a:r>
                      <a:endParaRPr lang="lt-LT">
                        <a:effectLst/>
                      </a:endParaRPr>
                    </a:p>
                  </a:txBody>
                  <a:tcPr marL="66675" marR="12700" marT="0" marB="0"/>
                </a:tc>
                <a:tc>
                  <a:txBody>
                    <a:bodyPr/>
                    <a:lstStyle/>
                    <a:p>
                      <a:pPr marL="3175" algn="ctr"/>
                      <a:endParaRPr lang="lt-LT">
                        <a:effectLst/>
                      </a:endParaRPr>
                    </a:p>
                  </a:txBody>
                  <a:tcPr marL="66675" marR="12700" marT="0" marB="0"/>
                </a:tc>
                <a:tc>
                  <a:txBody>
                    <a:bodyPr/>
                    <a:lstStyle/>
                    <a:p>
                      <a:pPr algn="ctr"/>
                      <a:endParaRPr lang="lt-LT">
                        <a:effectLst/>
                      </a:endParaRPr>
                    </a:p>
                  </a:txBody>
                  <a:tcPr marL="66675" marR="12700" marT="0" marB="0"/>
                </a:tc>
                <a:extLst>
                  <a:ext uri="{0D108BD9-81ED-4DB2-BD59-A6C34878D82A}">
                    <a16:rowId xmlns:a16="http://schemas.microsoft.com/office/drawing/2014/main" val="3419847772"/>
                  </a:ext>
                </a:extLst>
              </a:tr>
              <a:tr h="358136">
                <a:tc>
                  <a:txBody>
                    <a:bodyPr/>
                    <a:lstStyle/>
                    <a:p>
                      <a:pPr marR="54610" algn="ctr">
                        <a:spcAft>
                          <a:spcPts val="0"/>
                        </a:spcAft>
                      </a:pPr>
                      <a:r>
                        <a:rPr lang="lt-LT" sz="1200">
                          <a:effectLst/>
                        </a:rPr>
                        <a:t>16. </a:t>
                      </a:r>
                      <a:endParaRPr lang="lt-LT">
                        <a:effectLst/>
                      </a:endParaRPr>
                    </a:p>
                  </a:txBody>
                  <a:tcPr marL="66675" marR="12700" marT="0" marB="0"/>
                </a:tc>
                <a:tc>
                  <a:txBody>
                    <a:bodyPr/>
                    <a:lstStyle/>
                    <a:p>
                      <a:r>
                        <a:rPr lang="lt-LT" sz="1200">
                          <a:effectLst/>
                        </a:rPr>
                        <a:t>Darbas poroje/grupėje. </a:t>
                      </a:r>
                      <a:endParaRPr lang="lt-LT">
                        <a:effectLst/>
                      </a:endParaRPr>
                    </a:p>
                  </a:txBody>
                  <a:tcPr marL="66675" marR="12700" marT="0" marB="0"/>
                </a:tc>
                <a:tc>
                  <a:txBody>
                    <a:bodyPr/>
                    <a:lstStyle/>
                    <a:p>
                      <a:pPr marL="3175" algn="ctr"/>
                      <a:r>
                        <a:rPr lang="lt-LT" sz="1800">
                          <a:effectLst/>
                        </a:rPr>
                        <a:t>2/15 </a:t>
                      </a:r>
                      <a:endParaRPr lang="lt-LT">
                        <a:effectLst/>
                      </a:endParaRPr>
                    </a:p>
                  </a:txBody>
                  <a:tcPr marL="66675" marR="12700" marT="0" marB="0"/>
                </a:tc>
                <a:tc>
                  <a:txBody>
                    <a:bodyPr/>
                    <a:lstStyle/>
                    <a:p>
                      <a:pPr algn="ctr"/>
                      <a:r>
                        <a:rPr lang="lt-LT">
                          <a:effectLst/>
                        </a:rPr>
                        <a:t>9/12</a:t>
                      </a:r>
                    </a:p>
                  </a:txBody>
                  <a:tcPr marL="66675" marR="12700" marT="0" marB="0"/>
                </a:tc>
                <a:extLst>
                  <a:ext uri="{0D108BD9-81ED-4DB2-BD59-A6C34878D82A}">
                    <a16:rowId xmlns:a16="http://schemas.microsoft.com/office/drawing/2014/main" val="3131662162"/>
                  </a:ext>
                </a:extLst>
              </a:tr>
              <a:tr h="358136">
                <a:tc>
                  <a:txBody>
                    <a:bodyPr/>
                    <a:lstStyle/>
                    <a:p>
                      <a:pPr marR="54610" algn="ctr">
                        <a:spcAft>
                          <a:spcPts val="0"/>
                        </a:spcAft>
                      </a:pPr>
                      <a:r>
                        <a:rPr lang="lt-LT" sz="1200">
                          <a:effectLst/>
                        </a:rPr>
                        <a:t>17. </a:t>
                      </a:r>
                      <a:endParaRPr lang="lt-LT">
                        <a:effectLst/>
                      </a:endParaRPr>
                    </a:p>
                  </a:txBody>
                  <a:tcPr marL="66675" marR="12700" marT="0" marB="0"/>
                </a:tc>
                <a:tc>
                  <a:txBody>
                    <a:bodyPr/>
                    <a:lstStyle/>
                    <a:p>
                      <a:r>
                        <a:rPr lang="lt-LT" sz="1200">
                          <a:effectLst/>
                        </a:rPr>
                        <a:t>Vaizdo platformų naudojimas. </a:t>
                      </a:r>
                      <a:endParaRPr lang="lt-LT">
                        <a:effectLst/>
                      </a:endParaRPr>
                    </a:p>
                  </a:txBody>
                  <a:tcPr marL="66675" marR="12700" marT="0" marB="0"/>
                </a:tc>
                <a:tc>
                  <a:txBody>
                    <a:bodyPr/>
                    <a:lstStyle/>
                    <a:p>
                      <a:pPr marL="3175" algn="ctr"/>
                      <a:r>
                        <a:rPr lang="lt-LT" sz="1800">
                          <a:effectLst/>
                        </a:rPr>
                        <a:t>6/11 </a:t>
                      </a:r>
                      <a:endParaRPr lang="lt-LT">
                        <a:effectLst/>
                      </a:endParaRPr>
                    </a:p>
                  </a:txBody>
                  <a:tcPr marL="66675" marR="12700" marT="0" marB="0"/>
                </a:tc>
                <a:tc>
                  <a:txBody>
                    <a:bodyPr/>
                    <a:lstStyle/>
                    <a:p>
                      <a:pPr algn="ctr"/>
                      <a:r>
                        <a:rPr lang="lt-LT">
                          <a:effectLst/>
                        </a:rPr>
                        <a:t>11/10</a:t>
                      </a:r>
                    </a:p>
                  </a:txBody>
                  <a:tcPr marL="66675" marR="12700" marT="0" marB="0"/>
                </a:tc>
                <a:extLst>
                  <a:ext uri="{0D108BD9-81ED-4DB2-BD59-A6C34878D82A}">
                    <a16:rowId xmlns:a16="http://schemas.microsoft.com/office/drawing/2014/main" val="2877512122"/>
                  </a:ext>
                </a:extLst>
              </a:tr>
              <a:tr h="358136">
                <a:tc>
                  <a:txBody>
                    <a:bodyPr/>
                    <a:lstStyle/>
                    <a:p>
                      <a:pPr marR="54610" algn="ctr">
                        <a:spcAft>
                          <a:spcPts val="0"/>
                        </a:spcAft>
                      </a:pPr>
                      <a:r>
                        <a:rPr lang="lt-LT" sz="1200">
                          <a:effectLst/>
                        </a:rPr>
                        <a:t>18. </a:t>
                      </a:r>
                      <a:endParaRPr lang="lt-LT">
                        <a:effectLst/>
                      </a:endParaRPr>
                    </a:p>
                  </a:txBody>
                  <a:tcPr marL="66675" marR="12700" marT="0" marB="0"/>
                </a:tc>
                <a:tc>
                  <a:txBody>
                    <a:bodyPr/>
                    <a:lstStyle/>
                    <a:p>
                      <a:r>
                        <a:rPr lang="lt-LT" sz="1200">
                          <a:effectLst/>
                        </a:rPr>
                        <a:t>Individualus/savarankiškas darbas. </a:t>
                      </a:r>
                      <a:endParaRPr lang="lt-LT">
                        <a:effectLst/>
                      </a:endParaRPr>
                    </a:p>
                  </a:txBody>
                  <a:tcPr marL="66675" marR="12700" marT="0" marB="0"/>
                </a:tc>
                <a:tc>
                  <a:txBody>
                    <a:bodyPr/>
                    <a:lstStyle/>
                    <a:p>
                      <a:pPr marL="3175" algn="ctr"/>
                      <a:r>
                        <a:rPr lang="lt-LT" sz="1800">
                          <a:effectLst/>
                        </a:rPr>
                        <a:t>17/0 </a:t>
                      </a:r>
                      <a:endParaRPr lang="lt-LT">
                        <a:effectLst/>
                      </a:endParaRPr>
                    </a:p>
                  </a:txBody>
                  <a:tcPr marL="66675" marR="12700" marT="0" marB="0"/>
                </a:tc>
                <a:tc>
                  <a:txBody>
                    <a:bodyPr/>
                    <a:lstStyle/>
                    <a:p>
                      <a:pPr algn="ctr"/>
                      <a:r>
                        <a:rPr lang="lt-LT">
                          <a:effectLst/>
                        </a:rPr>
                        <a:t>16/5</a:t>
                      </a:r>
                    </a:p>
                  </a:txBody>
                  <a:tcPr marL="66675" marR="12700" marT="0" marB="0"/>
                </a:tc>
                <a:extLst>
                  <a:ext uri="{0D108BD9-81ED-4DB2-BD59-A6C34878D82A}">
                    <a16:rowId xmlns:a16="http://schemas.microsoft.com/office/drawing/2014/main" val="3117219020"/>
                  </a:ext>
                </a:extLst>
              </a:tr>
              <a:tr h="358136">
                <a:tc>
                  <a:txBody>
                    <a:bodyPr/>
                    <a:lstStyle/>
                    <a:p>
                      <a:pPr marR="54610" algn="ctr">
                        <a:spcAft>
                          <a:spcPts val="0"/>
                        </a:spcAft>
                      </a:pPr>
                      <a:r>
                        <a:rPr lang="lt-LT" sz="1200">
                          <a:effectLst/>
                        </a:rPr>
                        <a:t>19. </a:t>
                      </a:r>
                      <a:endParaRPr lang="lt-LT">
                        <a:effectLst/>
                      </a:endParaRPr>
                    </a:p>
                  </a:txBody>
                  <a:tcPr marL="66675" marR="12700" marT="0" marB="0"/>
                </a:tc>
                <a:tc>
                  <a:txBody>
                    <a:bodyPr/>
                    <a:lstStyle/>
                    <a:p>
                      <a:r>
                        <a:rPr lang="lt-LT" sz="1200">
                          <a:effectLst/>
                        </a:rPr>
                        <a:t>Skaitmeninių priemonių naudojimas. </a:t>
                      </a:r>
                      <a:endParaRPr lang="lt-LT">
                        <a:effectLst/>
                      </a:endParaRPr>
                    </a:p>
                  </a:txBody>
                  <a:tcPr marL="66675" marR="12700" marT="0" marB="0"/>
                </a:tc>
                <a:tc>
                  <a:txBody>
                    <a:bodyPr/>
                    <a:lstStyle/>
                    <a:p>
                      <a:pPr marL="3175" algn="ctr"/>
                      <a:r>
                        <a:rPr lang="lt-LT" sz="1800">
                          <a:effectLst/>
                        </a:rPr>
                        <a:t>15/2 </a:t>
                      </a:r>
                      <a:endParaRPr lang="lt-LT">
                        <a:effectLst/>
                      </a:endParaRPr>
                    </a:p>
                  </a:txBody>
                  <a:tcPr marL="66675" marR="12700" marT="0" marB="0"/>
                </a:tc>
                <a:tc>
                  <a:txBody>
                    <a:bodyPr/>
                    <a:lstStyle/>
                    <a:p>
                      <a:pPr algn="ctr"/>
                      <a:r>
                        <a:rPr lang="lt-LT">
                          <a:effectLst/>
                        </a:rPr>
                        <a:t>12/9</a:t>
                      </a:r>
                    </a:p>
                  </a:txBody>
                  <a:tcPr marL="66675" marR="12700" marT="0" marB="0"/>
                </a:tc>
                <a:extLst>
                  <a:ext uri="{0D108BD9-81ED-4DB2-BD59-A6C34878D82A}">
                    <a16:rowId xmlns:a16="http://schemas.microsoft.com/office/drawing/2014/main" val="1863918275"/>
                  </a:ext>
                </a:extLst>
              </a:tr>
              <a:tr h="358136">
                <a:tc>
                  <a:txBody>
                    <a:bodyPr/>
                    <a:lstStyle/>
                    <a:p>
                      <a:pPr marR="54610" algn="ctr">
                        <a:spcAft>
                          <a:spcPts val="0"/>
                        </a:spcAft>
                      </a:pPr>
                      <a:r>
                        <a:rPr lang="lt-LT" sz="1200">
                          <a:effectLst/>
                        </a:rPr>
                        <a:t>20. </a:t>
                      </a:r>
                      <a:endParaRPr lang="lt-LT">
                        <a:effectLst/>
                      </a:endParaRPr>
                    </a:p>
                  </a:txBody>
                  <a:tcPr marL="66675" marR="12700" marT="0" marB="0"/>
                </a:tc>
                <a:tc>
                  <a:txBody>
                    <a:bodyPr/>
                    <a:lstStyle/>
                    <a:p>
                      <a:r>
                        <a:rPr lang="lt-LT" sz="1200">
                          <a:effectLst/>
                        </a:rPr>
                        <a:t>Minčių lietus. </a:t>
                      </a:r>
                      <a:endParaRPr lang="lt-LT">
                        <a:effectLst/>
                      </a:endParaRPr>
                    </a:p>
                  </a:txBody>
                  <a:tcPr marL="66675" marR="12700" marT="0" marB="0"/>
                </a:tc>
                <a:tc>
                  <a:txBody>
                    <a:bodyPr/>
                    <a:lstStyle/>
                    <a:p>
                      <a:pPr marL="3175" algn="ctr"/>
                      <a:r>
                        <a:rPr lang="lt-LT" sz="1800">
                          <a:effectLst/>
                        </a:rPr>
                        <a:t>7/10 </a:t>
                      </a:r>
                      <a:endParaRPr lang="lt-LT">
                        <a:effectLst/>
                      </a:endParaRPr>
                    </a:p>
                  </a:txBody>
                  <a:tcPr marL="66675" marR="12700" marT="0" marB="0"/>
                </a:tc>
                <a:tc>
                  <a:txBody>
                    <a:bodyPr/>
                    <a:lstStyle/>
                    <a:p>
                      <a:pPr algn="ctr"/>
                      <a:r>
                        <a:rPr lang="lt-LT">
                          <a:effectLst/>
                        </a:rPr>
                        <a:t>10/11</a:t>
                      </a:r>
                    </a:p>
                  </a:txBody>
                  <a:tcPr marL="66675" marR="12700" marT="0" marB="0"/>
                </a:tc>
                <a:extLst>
                  <a:ext uri="{0D108BD9-81ED-4DB2-BD59-A6C34878D82A}">
                    <a16:rowId xmlns:a16="http://schemas.microsoft.com/office/drawing/2014/main" val="3782206990"/>
                  </a:ext>
                </a:extLst>
              </a:tr>
              <a:tr h="358136">
                <a:tc>
                  <a:txBody>
                    <a:bodyPr/>
                    <a:lstStyle/>
                    <a:p>
                      <a:pPr marR="54610" algn="ctr">
                        <a:spcAft>
                          <a:spcPts val="0"/>
                        </a:spcAft>
                      </a:pPr>
                      <a:r>
                        <a:rPr lang="lt-LT" sz="1200">
                          <a:effectLst/>
                        </a:rPr>
                        <a:t>22. </a:t>
                      </a:r>
                      <a:endParaRPr lang="lt-LT">
                        <a:effectLst/>
                      </a:endParaRPr>
                    </a:p>
                  </a:txBody>
                  <a:tcPr marL="66675" marR="12700" marT="0" marB="0"/>
                </a:tc>
                <a:tc>
                  <a:txBody>
                    <a:bodyPr/>
                    <a:lstStyle/>
                    <a:p>
                      <a:r>
                        <a:rPr lang="lt-LT" sz="1200">
                          <a:effectLst/>
                        </a:rPr>
                        <a:t>Mąstymo žemėlapiai. </a:t>
                      </a:r>
                      <a:endParaRPr lang="lt-LT">
                        <a:effectLst/>
                      </a:endParaRPr>
                    </a:p>
                  </a:txBody>
                  <a:tcPr marL="66675" marR="12700" marT="0" marB="0"/>
                </a:tc>
                <a:tc>
                  <a:txBody>
                    <a:bodyPr/>
                    <a:lstStyle/>
                    <a:p>
                      <a:pPr marL="3175" algn="ctr"/>
                      <a:r>
                        <a:rPr lang="lt-LT" sz="1800">
                          <a:effectLst/>
                        </a:rPr>
                        <a:t>2/15 </a:t>
                      </a:r>
                      <a:endParaRPr lang="lt-LT">
                        <a:effectLst/>
                      </a:endParaRPr>
                    </a:p>
                  </a:txBody>
                  <a:tcPr marL="66675" marR="12700" marT="0" marB="0"/>
                </a:tc>
                <a:tc>
                  <a:txBody>
                    <a:bodyPr/>
                    <a:lstStyle/>
                    <a:p>
                      <a:pPr marL="4445" algn="ctr"/>
                      <a:r>
                        <a:rPr lang="lt-LT" sz="1800">
                          <a:effectLst/>
                        </a:rPr>
                        <a:t>0/21 </a:t>
                      </a:r>
                      <a:endParaRPr lang="lt-LT">
                        <a:effectLst/>
                      </a:endParaRPr>
                    </a:p>
                  </a:txBody>
                  <a:tcPr marL="66675" marR="12700" marT="0" marB="0"/>
                </a:tc>
                <a:extLst>
                  <a:ext uri="{0D108BD9-81ED-4DB2-BD59-A6C34878D82A}">
                    <a16:rowId xmlns:a16="http://schemas.microsoft.com/office/drawing/2014/main" val="197190196"/>
                  </a:ext>
                </a:extLst>
              </a:tr>
              <a:tr h="358136">
                <a:tc>
                  <a:txBody>
                    <a:bodyPr/>
                    <a:lstStyle/>
                    <a:p>
                      <a:pPr marR="54610" algn="ctr">
                        <a:spcAft>
                          <a:spcPts val="0"/>
                        </a:spcAft>
                      </a:pPr>
                      <a:r>
                        <a:rPr lang="lt-LT" sz="1200">
                          <a:effectLst/>
                        </a:rPr>
                        <a:t>23. </a:t>
                      </a:r>
                      <a:endParaRPr lang="lt-LT">
                        <a:effectLst/>
                      </a:endParaRPr>
                    </a:p>
                  </a:txBody>
                  <a:tcPr marL="66675" marR="12700" marT="0" marB="0"/>
                </a:tc>
                <a:tc>
                  <a:txBody>
                    <a:bodyPr/>
                    <a:lstStyle/>
                    <a:p>
                      <a:r>
                        <a:rPr lang="lt-LT" sz="1200">
                          <a:effectLst/>
                        </a:rPr>
                        <a:t>Praktinė-tiriamoji veikla. </a:t>
                      </a:r>
                      <a:endParaRPr lang="lt-LT">
                        <a:effectLst/>
                      </a:endParaRPr>
                    </a:p>
                  </a:txBody>
                  <a:tcPr marL="66675" marR="12700" marT="0" marB="0"/>
                </a:tc>
                <a:tc>
                  <a:txBody>
                    <a:bodyPr/>
                    <a:lstStyle/>
                    <a:p>
                      <a:pPr marL="3175" algn="ctr"/>
                      <a:r>
                        <a:rPr lang="lt-LT" sz="1800">
                          <a:effectLst/>
                        </a:rPr>
                        <a:t>10/7 </a:t>
                      </a:r>
                      <a:endParaRPr lang="lt-LT">
                        <a:effectLst/>
                      </a:endParaRPr>
                    </a:p>
                  </a:txBody>
                  <a:tcPr marL="66675" marR="12700" marT="0" marB="0"/>
                </a:tc>
                <a:tc>
                  <a:txBody>
                    <a:bodyPr/>
                    <a:lstStyle/>
                    <a:p>
                      <a:pPr marL="4445" algn="ctr"/>
                      <a:r>
                        <a:rPr lang="lt-LT" sz="1800">
                          <a:effectLst/>
                        </a:rPr>
                        <a:t>5/16 </a:t>
                      </a:r>
                      <a:endParaRPr lang="lt-LT">
                        <a:effectLst/>
                      </a:endParaRPr>
                    </a:p>
                  </a:txBody>
                  <a:tcPr marL="66675" marR="12700" marT="0" marB="0"/>
                </a:tc>
                <a:extLst>
                  <a:ext uri="{0D108BD9-81ED-4DB2-BD59-A6C34878D82A}">
                    <a16:rowId xmlns:a16="http://schemas.microsoft.com/office/drawing/2014/main" val="530158025"/>
                  </a:ext>
                </a:extLst>
              </a:tr>
              <a:tr h="358136">
                <a:tc>
                  <a:txBody>
                    <a:bodyPr/>
                    <a:lstStyle/>
                    <a:p>
                      <a:pPr marR="54610" algn="ctr">
                        <a:spcAft>
                          <a:spcPts val="0"/>
                        </a:spcAft>
                      </a:pPr>
                      <a:r>
                        <a:rPr lang="lt-LT" sz="1200">
                          <a:effectLst/>
                        </a:rPr>
                        <a:t>24. </a:t>
                      </a:r>
                      <a:endParaRPr lang="lt-LT">
                        <a:effectLst/>
                      </a:endParaRPr>
                    </a:p>
                  </a:txBody>
                  <a:tcPr marL="66675" marR="12700" marT="0" marB="0"/>
                </a:tc>
                <a:tc>
                  <a:txBody>
                    <a:bodyPr/>
                    <a:lstStyle/>
                    <a:p>
                      <a:r>
                        <a:rPr lang="lt-LT" sz="1200">
                          <a:effectLst/>
                        </a:rPr>
                        <a:t>Įvairūs žaidimai. </a:t>
                      </a:r>
                      <a:endParaRPr lang="lt-LT">
                        <a:effectLst/>
                      </a:endParaRPr>
                    </a:p>
                  </a:txBody>
                  <a:tcPr marL="66675" marR="12700" marT="0" marB="0"/>
                </a:tc>
                <a:tc>
                  <a:txBody>
                    <a:bodyPr/>
                    <a:lstStyle/>
                    <a:p>
                      <a:pPr marL="3175" algn="ctr"/>
                      <a:r>
                        <a:rPr lang="lt-LT" sz="1800">
                          <a:effectLst/>
                        </a:rPr>
                        <a:t>10/7 </a:t>
                      </a:r>
                      <a:endParaRPr lang="lt-LT">
                        <a:effectLst/>
                      </a:endParaRPr>
                    </a:p>
                  </a:txBody>
                  <a:tcPr marL="66675" marR="12700" marT="0" marB="0"/>
                </a:tc>
                <a:tc>
                  <a:txBody>
                    <a:bodyPr/>
                    <a:lstStyle/>
                    <a:p>
                      <a:pPr marL="4445" algn="ctr"/>
                      <a:r>
                        <a:rPr lang="lt-LT" sz="1800" dirty="0">
                          <a:effectLst/>
                        </a:rPr>
                        <a:t>10/11 </a:t>
                      </a:r>
                      <a:endParaRPr lang="lt-LT" dirty="0">
                        <a:effectLst/>
                      </a:endParaRPr>
                    </a:p>
                  </a:txBody>
                  <a:tcPr marL="66675" marR="12700" marT="0" marB="0"/>
                </a:tc>
                <a:extLst>
                  <a:ext uri="{0D108BD9-81ED-4DB2-BD59-A6C34878D82A}">
                    <a16:rowId xmlns:a16="http://schemas.microsoft.com/office/drawing/2014/main" val="3708662053"/>
                  </a:ext>
                </a:extLst>
              </a:tr>
            </a:tbl>
          </a:graphicData>
        </a:graphic>
      </p:graphicFrame>
      <p:sp>
        <p:nvSpPr>
          <p:cNvPr id="5" name="TextBox 4">
            <a:extLst>
              <a:ext uri="{FF2B5EF4-FFF2-40B4-BE49-F238E27FC236}">
                <a16:creationId xmlns:a16="http://schemas.microsoft.com/office/drawing/2014/main" id="{E90A3992-1596-A3BC-9007-8BA500DBEE38}"/>
              </a:ext>
            </a:extLst>
          </p:cNvPr>
          <p:cNvSpPr txBox="1"/>
          <p:nvPr/>
        </p:nvSpPr>
        <p:spPr>
          <a:xfrm>
            <a:off x="4006574" y="36090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Tree>
    <p:extLst>
      <p:ext uri="{BB962C8B-B14F-4D97-AF65-F5344CB8AC3E}">
        <p14:creationId xmlns:p14="http://schemas.microsoft.com/office/powerpoint/2010/main" val="1932188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17">
            <a:extLst>
              <a:ext uri="{FF2B5EF4-FFF2-40B4-BE49-F238E27FC236}">
                <a16:creationId xmlns:a16="http://schemas.microsoft.com/office/drawing/2014/main" id="{47FC6A8B-34F9-40FB-AA2D-E34168F52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6" name="Freeform: Shape 19">
            <a:extLst>
              <a:ext uri="{FF2B5EF4-FFF2-40B4-BE49-F238E27FC236}">
                <a16:creationId xmlns:a16="http://schemas.microsoft.com/office/drawing/2014/main" id="{1EC86DB4-572A-4F71-AF8A-2395B4CA77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449E88A3-25D8-5D1A-B257-14EC2BD00352}"/>
              </a:ext>
            </a:extLst>
          </p:cNvPr>
          <p:cNvSpPr>
            <a:spLocks noGrp="1"/>
          </p:cNvSpPr>
          <p:nvPr>
            <p:ph type="title"/>
          </p:nvPr>
        </p:nvSpPr>
        <p:spPr>
          <a:xfrm>
            <a:off x="829432" y="442913"/>
            <a:ext cx="10699234" cy="1344612"/>
          </a:xfrm>
        </p:spPr>
        <p:txBody>
          <a:bodyPr anchor="b">
            <a:normAutofit/>
          </a:bodyPr>
          <a:lstStyle/>
          <a:p>
            <a:pPr>
              <a:lnSpc>
                <a:spcPct val="120000"/>
              </a:lnSpc>
            </a:pPr>
            <a:r>
              <a:rPr lang="lt-LT" sz="3000">
                <a:latin typeface="Times New Roman"/>
                <a:cs typeface="Times New Roman"/>
              </a:rPr>
              <a:t>Pamokų stebėjimo ,,Kolega kolegai“ protokolų duomenys</a:t>
            </a:r>
            <a:endParaRPr lang="lt-LT" sz="3000"/>
          </a:p>
        </p:txBody>
      </p:sp>
      <p:sp>
        <p:nvSpPr>
          <p:cNvPr id="57" name="Freeform: Shape 21">
            <a:extLst>
              <a:ext uri="{FF2B5EF4-FFF2-40B4-BE49-F238E27FC236}">
                <a16:creationId xmlns:a16="http://schemas.microsoft.com/office/drawing/2014/main" id="{71BA53A4-C4B7-4189-9FC1-6350B1AB5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8" name="Freeform: Shape 23">
            <a:extLst>
              <a:ext uri="{FF2B5EF4-FFF2-40B4-BE49-F238E27FC236}">
                <a16:creationId xmlns:a16="http://schemas.microsoft.com/office/drawing/2014/main" id="{5558AD6E-B070-4640-AA07-87E208983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TextBox 5">
            <a:extLst>
              <a:ext uri="{FF2B5EF4-FFF2-40B4-BE49-F238E27FC236}">
                <a16:creationId xmlns:a16="http://schemas.microsoft.com/office/drawing/2014/main" id="{14DEF6E0-D542-2A54-3EE5-1F0A1056805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10" name="TextBox 9">
            <a:extLst>
              <a:ext uri="{FF2B5EF4-FFF2-40B4-BE49-F238E27FC236}">
                <a16:creationId xmlns:a16="http://schemas.microsoft.com/office/drawing/2014/main" id="{2C6CABB1-8721-F6BF-6708-79FF339AEC8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13" name="TextBox 12">
            <a:extLst>
              <a:ext uri="{FF2B5EF4-FFF2-40B4-BE49-F238E27FC236}">
                <a16:creationId xmlns:a16="http://schemas.microsoft.com/office/drawing/2014/main" id="{81C9C358-6C67-F1FB-ECDA-2F14E02C5A8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5" name="TextBox 4">
            <a:extLst>
              <a:ext uri="{FF2B5EF4-FFF2-40B4-BE49-F238E27FC236}">
                <a16:creationId xmlns:a16="http://schemas.microsoft.com/office/drawing/2014/main" id="{E90A3992-1596-A3BC-9007-8BA500DBEE38}"/>
              </a:ext>
            </a:extLst>
          </p:cNvPr>
          <p:cNvSpPr txBox="1"/>
          <p:nvPr/>
        </p:nvSpPr>
        <p:spPr>
          <a:xfrm>
            <a:off x="4006574" y="36090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12" name="TextBox 11">
            <a:extLst>
              <a:ext uri="{FF2B5EF4-FFF2-40B4-BE49-F238E27FC236}">
                <a16:creationId xmlns:a16="http://schemas.microsoft.com/office/drawing/2014/main" id="{A3E4EC4E-DF16-C696-19A0-9F17A0260AA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graphicFrame>
        <p:nvGraphicFramePr>
          <p:cNvPr id="11" name="Turinio vietos rezervavimo ženklas 10">
            <a:extLst>
              <a:ext uri="{FF2B5EF4-FFF2-40B4-BE49-F238E27FC236}">
                <a16:creationId xmlns:a16="http://schemas.microsoft.com/office/drawing/2014/main" id="{690FB3D4-54DB-F3D4-D7F4-1CAAA08F2DB5}"/>
              </a:ext>
            </a:extLst>
          </p:cNvPr>
          <p:cNvGraphicFramePr>
            <a:graphicFrameLocks noGrp="1"/>
          </p:cNvGraphicFramePr>
          <p:nvPr>
            <p:ph idx="1"/>
            <p:extLst>
              <p:ext uri="{D42A27DB-BD31-4B8C-83A1-F6EECF244321}">
                <p14:modId xmlns:p14="http://schemas.microsoft.com/office/powerpoint/2010/main" val="2498748779"/>
              </p:ext>
            </p:extLst>
          </p:nvPr>
        </p:nvGraphicFramePr>
        <p:xfrm>
          <a:off x="1523152" y="2312988"/>
          <a:ext cx="7872802" cy="4560602"/>
        </p:xfrm>
        <a:graphic>
          <a:graphicData uri="http://schemas.openxmlformats.org/drawingml/2006/table">
            <a:tbl>
              <a:tblPr firstRow="1" firstCol="1" bandRow="1">
                <a:solidFill>
                  <a:schemeClr val="accent1">
                    <a:lumMod val="20000"/>
                    <a:lumOff val="80000"/>
                  </a:schemeClr>
                </a:solidFill>
                <a:tableStyleId>{5C22544A-7EE6-4342-B048-85BDC9FD1C3A}</a:tableStyleId>
              </a:tblPr>
              <a:tblGrid>
                <a:gridCol w="4149545">
                  <a:extLst>
                    <a:ext uri="{9D8B030D-6E8A-4147-A177-3AD203B41FA5}">
                      <a16:colId xmlns:a16="http://schemas.microsoft.com/office/drawing/2014/main" val="3411158718"/>
                    </a:ext>
                  </a:extLst>
                </a:gridCol>
                <a:gridCol w="3723257">
                  <a:extLst>
                    <a:ext uri="{9D8B030D-6E8A-4147-A177-3AD203B41FA5}">
                      <a16:colId xmlns:a16="http://schemas.microsoft.com/office/drawing/2014/main" val="3453012840"/>
                    </a:ext>
                  </a:extLst>
                </a:gridCol>
              </a:tblGrid>
              <a:tr h="607478">
                <a:tc>
                  <a:txBody>
                    <a:bodyPr/>
                    <a:lstStyle/>
                    <a:p>
                      <a:pPr algn="ctr"/>
                      <a:r>
                        <a:rPr lang="lt-LT" sz="2000" b="1" cap="all" spc="60" dirty="0">
                          <a:solidFill>
                            <a:schemeClr val="tx1"/>
                          </a:solidFill>
                          <a:effectLst/>
                          <a:latin typeface="Times New Roman"/>
                        </a:rPr>
                        <a:t>Mokytojų skaičius/panaudoti aktyvūs metodai </a:t>
                      </a:r>
                      <a:r>
                        <a:rPr lang="lt-LT" sz="2000" b="1" cap="all" spc="60" dirty="0" smtClean="0">
                          <a:solidFill>
                            <a:schemeClr val="tx1"/>
                          </a:solidFill>
                          <a:effectLst/>
                          <a:latin typeface="Times New Roman"/>
                        </a:rPr>
                        <a:t>2022 </a:t>
                      </a:r>
                      <a:r>
                        <a:rPr lang="lt-LT" sz="2000" b="1" cap="all" spc="60" dirty="0">
                          <a:solidFill>
                            <a:schemeClr val="tx1"/>
                          </a:solidFill>
                          <a:effectLst/>
                          <a:latin typeface="Times New Roman"/>
                        </a:rPr>
                        <a:t>m</a:t>
                      </a:r>
                      <a:r>
                        <a:rPr lang="lt-LT" sz="2000" b="1" cap="all" spc="60" dirty="0" smtClean="0">
                          <a:solidFill>
                            <a:schemeClr val="tx1"/>
                          </a:solidFill>
                          <a:effectLst/>
                          <a:latin typeface="Times New Roman"/>
                        </a:rPr>
                        <a:t>. PAVASARĮ</a:t>
                      </a:r>
                      <a:endParaRPr lang="lt-LT" sz="2000" b="1" cap="all" spc="60" dirty="0">
                        <a:solidFill>
                          <a:schemeClr val="tx1"/>
                        </a:solidFill>
                        <a:effectLst/>
                        <a:latin typeface="Times New Roman"/>
                      </a:endParaRPr>
                    </a:p>
                  </a:txBody>
                  <a:tcPr marL="123137" marR="123137" marT="123137" marB="123137">
                    <a:lnL w="12700" cmpd="sng">
                      <a:noFill/>
                    </a:lnL>
                    <a:lnR w="12700" cmpd="sng">
                      <a:noFill/>
                    </a:lnR>
                    <a:lnT w="12700" cmpd="sng">
                      <a:noFill/>
                    </a:lnT>
                    <a:lnB w="38100" cmpd="sng">
                      <a:noFill/>
                    </a:lnB>
                    <a:noFill/>
                  </a:tcPr>
                </a:tc>
                <a:tc>
                  <a:txBody>
                    <a:bodyPr/>
                    <a:lstStyle/>
                    <a:p>
                      <a:pPr algn="ctr"/>
                      <a:r>
                        <a:rPr lang="lt-LT" sz="2000" b="1" cap="all" spc="60" dirty="0">
                          <a:solidFill>
                            <a:schemeClr val="tx1"/>
                          </a:solidFill>
                          <a:effectLst/>
                          <a:latin typeface="Times New Roman"/>
                        </a:rPr>
                        <a:t>Mokytojų skaičius/ panaudoti aktyvūs metodai 2022 m</a:t>
                      </a:r>
                      <a:r>
                        <a:rPr lang="lt-LT" sz="2000" b="1" cap="all" spc="60" dirty="0" smtClean="0">
                          <a:solidFill>
                            <a:schemeClr val="tx1"/>
                          </a:solidFill>
                          <a:effectLst/>
                          <a:latin typeface="Times New Roman"/>
                        </a:rPr>
                        <a:t>.</a:t>
                      </a:r>
                    </a:p>
                    <a:p>
                      <a:pPr algn="ctr"/>
                      <a:r>
                        <a:rPr lang="lt-LT" sz="2000" b="1" cap="all" spc="60" dirty="0" smtClean="0">
                          <a:solidFill>
                            <a:schemeClr val="tx1"/>
                          </a:solidFill>
                          <a:effectLst/>
                          <a:latin typeface="Times New Roman"/>
                        </a:rPr>
                        <a:t>RUDENĮ</a:t>
                      </a:r>
                      <a:endParaRPr lang="lt-LT" sz="2000" b="1" cap="all" spc="60" dirty="0">
                        <a:solidFill>
                          <a:schemeClr val="tx1"/>
                        </a:solidFill>
                        <a:effectLst/>
                        <a:latin typeface="Times New Roman"/>
                      </a:endParaRPr>
                    </a:p>
                  </a:txBody>
                  <a:tcPr marL="123137" marR="123137" marT="123137" marB="123137">
                    <a:lnL w="12700" cmpd="sng">
                      <a:noFill/>
                    </a:lnL>
                    <a:lnR w="12700" cmpd="sng">
                      <a:noFill/>
                    </a:lnR>
                    <a:lnT w="12700" cmpd="sng">
                      <a:noFill/>
                    </a:lnT>
                    <a:lnB w="38100" cmpd="sng">
                      <a:noFill/>
                    </a:lnB>
                    <a:noFill/>
                  </a:tcPr>
                </a:tc>
                <a:extLst>
                  <a:ext uri="{0D108BD9-81ED-4DB2-BD59-A6C34878D82A}">
                    <a16:rowId xmlns:a16="http://schemas.microsoft.com/office/drawing/2014/main" val="1982092917"/>
                  </a:ext>
                </a:extLst>
              </a:tr>
              <a:tr h="333839">
                <a:tc>
                  <a:txBody>
                    <a:bodyPr/>
                    <a:lstStyle/>
                    <a:p>
                      <a:r>
                        <a:rPr lang="lt-LT" sz="2000" b="0" cap="none" spc="0">
                          <a:solidFill>
                            <a:schemeClr val="tx1"/>
                          </a:solidFill>
                          <a:effectLst/>
                          <a:latin typeface="Times New Roman"/>
                        </a:rPr>
                        <a:t>                 1                  2</a:t>
                      </a:r>
                    </a:p>
                  </a:txBody>
                  <a:tcPr marL="61569" marR="61569" marT="0" marB="82091">
                    <a:lnL w="12700" cmpd="sng">
                      <a:noFill/>
                      <a:prstDash val="solid"/>
                    </a:lnL>
                    <a:lnR w="12700" cmpd="sng">
                      <a:noFill/>
                      <a:prstDash val="solid"/>
                    </a:lnR>
                    <a:lnT w="38100" cmpd="sng">
                      <a:noFill/>
                    </a:lnT>
                    <a:lnB w="12700" cmpd="sng">
                      <a:noFill/>
                      <a:prstDash val="solid"/>
                    </a:lnB>
                    <a:noFill/>
                  </a:tcPr>
                </a:tc>
                <a:tc>
                  <a:txBody>
                    <a:bodyPr/>
                    <a:lstStyle/>
                    <a:p>
                      <a:r>
                        <a:rPr lang="lt-LT" sz="2000" cap="none" spc="0">
                          <a:solidFill>
                            <a:schemeClr val="tx1"/>
                          </a:solidFill>
                          <a:effectLst/>
                          <a:latin typeface="Times New Roman"/>
                        </a:rPr>
                        <a:t>              1                  1                </a:t>
                      </a:r>
                    </a:p>
                  </a:txBody>
                  <a:tcPr marL="61569" marR="61569" marT="0" marB="8209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4279660143"/>
                  </a:ext>
                </a:extLst>
              </a:tr>
              <a:tr h="333839">
                <a:tc>
                  <a:txBody>
                    <a:bodyPr/>
                    <a:lstStyle/>
                    <a:p>
                      <a:r>
                        <a:rPr lang="lt-LT" sz="2000" b="0" cap="none" spc="0">
                          <a:solidFill>
                            <a:schemeClr val="tx1"/>
                          </a:solidFill>
                          <a:effectLst/>
                          <a:latin typeface="Times New Roman"/>
                        </a:rPr>
                        <a:t>                 4                  3  </a:t>
                      </a:r>
                    </a:p>
                  </a:txBody>
                  <a:tcPr marL="61569" marR="61569" marT="0" marB="82091">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lt-LT" sz="2000" cap="none" spc="0">
                          <a:solidFill>
                            <a:schemeClr val="tx1"/>
                          </a:solidFill>
                          <a:effectLst/>
                          <a:latin typeface="Times New Roman"/>
                        </a:rPr>
                        <a:t>              1                  2</a:t>
                      </a:r>
                    </a:p>
                  </a:txBody>
                  <a:tcPr marL="61569" marR="61569" marT="0" marB="82091">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636631534"/>
                  </a:ext>
                </a:extLst>
              </a:tr>
              <a:tr h="333839">
                <a:tc>
                  <a:txBody>
                    <a:bodyPr/>
                    <a:lstStyle/>
                    <a:p>
                      <a:r>
                        <a:rPr lang="lt-LT" sz="2000" b="0" cap="none" spc="0">
                          <a:solidFill>
                            <a:schemeClr val="tx1"/>
                          </a:solidFill>
                          <a:effectLst/>
                          <a:latin typeface="Times New Roman"/>
                        </a:rPr>
                        <a:t>                 2                  4</a:t>
                      </a:r>
                    </a:p>
                  </a:txBody>
                  <a:tcPr marL="61569" marR="61569" marT="0" marB="82091">
                    <a:lnL w="12700" cmpd="sng">
                      <a:noFill/>
                      <a:prstDash val="solid"/>
                    </a:lnL>
                    <a:lnR w="12700" cmpd="sng">
                      <a:noFill/>
                      <a:prstDash val="solid"/>
                    </a:lnR>
                    <a:lnT w="12700" cmpd="sng">
                      <a:noFill/>
                      <a:prstDash val="solid"/>
                    </a:lnT>
                    <a:lnB w="12700" cmpd="sng">
                      <a:noFill/>
                      <a:prstDash val="solid"/>
                    </a:lnB>
                    <a:noFill/>
                  </a:tcPr>
                </a:tc>
                <a:tc>
                  <a:txBody>
                    <a:bodyPr/>
                    <a:lstStyle/>
                    <a:p>
                      <a:r>
                        <a:rPr lang="lt-LT" sz="2000" cap="none" spc="0">
                          <a:solidFill>
                            <a:schemeClr val="tx1"/>
                          </a:solidFill>
                          <a:effectLst/>
                          <a:latin typeface="Times New Roman"/>
                        </a:rPr>
                        <a:t>              5                  3</a:t>
                      </a:r>
                    </a:p>
                  </a:txBody>
                  <a:tcPr marL="61569" marR="61569" marT="0" marB="8209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79159354"/>
                  </a:ext>
                </a:extLst>
              </a:tr>
              <a:tr h="333839">
                <a:tc>
                  <a:txBody>
                    <a:bodyPr/>
                    <a:lstStyle/>
                    <a:p>
                      <a:r>
                        <a:rPr lang="lt-LT" sz="2000" b="0" cap="none" spc="0">
                          <a:solidFill>
                            <a:schemeClr val="tx1"/>
                          </a:solidFill>
                          <a:effectLst/>
                          <a:latin typeface="Times New Roman"/>
                        </a:rPr>
                        <a:t>                 2                  5</a:t>
                      </a:r>
                    </a:p>
                  </a:txBody>
                  <a:tcPr marL="61569" marR="61569" marT="0" marB="82091">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lt-LT" sz="2000" cap="none" spc="0">
                          <a:solidFill>
                            <a:schemeClr val="tx1"/>
                          </a:solidFill>
                          <a:effectLst/>
                          <a:latin typeface="Times New Roman"/>
                        </a:rPr>
                        <a:t>              6                  4</a:t>
                      </a:r>
                    </a:p>
                  </a:txBody>
                  <a:tcPr marL="61569" marR="61569" marT="0" marB="82091">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60196639"/>
                  </a:ext>
                </a:extLst>
              </a:tr>
              <a:tr h="333839">
                <a:tc>
                  <a:txBody>
                    <a:bodyPr/>
                    <a:lstStyle/>
                    <a:p>
                      <a:r>
                        <a:rPr lang="lt-LT" sz="2000" b="0" cap="none" spc="0">
                          <a:solidFill>
                            <a:schemeClr val="tx1"/>
                          </a:solidFill>
                          <a:effectLst/>
                          <a:latin typeface="Times New Roman"/>
                        </a:rPr>
                        <a:t>                 3                  6</a:t>
                      </a:r>
                    </a:p>
                  </a:txBody>
                  <a:tcPr marL="61569" marR="61569" marT="0" marB="82091">
                    <a:lnL w="12700" cmpd="sng">
                      <a:noFill/>
                      <a:prstDash val="solid"/>
                    </a:lnL>
                    <a:lnR w="12700" cmpd="sng">
                      <a:noFill/>
                      <a:prstDash val="solid"/>
                    </a:lnR>
                    <a:lnT w="12700" cmpd="sng">
                      <a:noFill/>
                      <a:prstDash val="solid"/>
                    </a:lnT>
                    <a:lnB w="12700" cmpd="sng">
                      <a:noFill/>
                      <a:prstDash val="solid"/>
                    </a:lnB>
                    <a:noFill/>
                  </a:tcPr>
                </a:tc>
                <a:tc>
                  <a:txBody>
                    <a:bodyPr/>
                    <a:lstStyle/>
                    <a:p>
                      <a:r>
                        <a:rPr lang="lt-LT" sz="2000" cap="none" spc="0">
                          <a:solidFill>
                            <a:schemeClr val="tx1"/>
                          </a:solidFill>
                          <a:effectLst/>
                          <a:latin typeface="Times New Roman"/>
                        </a:rPr>
                        <a:t>              5                  5</a:t>
                      </a:r>
                    </a:p>
                  </a:txBody>
                  <a:tcPr marL="61569" marR="61569" marT="0" marB="8209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37999934"/>
                  </a:ext>
                </a:extLst>
              </a:tr>
              <a:tr h="333839">
                <a:tc>
                  <a:txBody>
                    <a:bodyPr/>
                    <a:lstStyle/>
                    <a:p>
                      <a:r>
                        <a:rPr lang="lt-LT" sz="2000" b="0" cap="none" spc="0">
                          <a:solidFill>
                            <a:schemeClr val="tx1"/>
                          </a:solidFill>
                          <a:effectLst/>
                          <a:latin typeface="Times New Roman"/>
                        </a:rPr>
                        <a:t>                 4                  7</a:t>
                      </a:r>
                    </a:p>
                  </a:txBody>
                  <a:tcPr marL="61569" marR="61569" marT="0" marB="82091">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lt-LT" sz="2000" cap="none" spc="0">
                          <a:solidFill>
                            <a:schemeClr val="tx1"/>
                          </a:solidFill>
                          <a:effectLst/>
                          <a:latin typeface="Times New Roman"/>
                        </a:rPr>
                        <a:t>              2                  6</a:t>
                      </a:r>
                    </a:p>
                  </a:txBody>
                  <a:tcPr marL="61569" marR="61569" marT="0" marB="82091">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364866868"/>
                  </a:ext>
                </a:extLst>
              </a:tr>
              <a:tr h="333839">
                <a:tc>
                  <a:txBody>
                    <a:bodyPr/>
                    <a:lstStyle/>
                    <a:p>
                      <a:r>
                        <a:rPr lang="lt-LT" sz="2000" b="0" cap="none" spc="0">
                          <a:solidFill>
                            <a:schemeClr val="tx1"/>
                          </a:solidFill>
                          <a:effectLst/>
                          <a:latin typeface="Times New Roman"/>
                        </a:rPr>
                        <a:t>                 1                  8</a:t>
                      </a:r>
                    </a:p>
                  </a:txBody>
                  <a:tcPr marL="61569" marR="61569" marT="0" marB="82091">
                    <a:lnL w="12700" cmpd="sng">
                      <a:noFill/>
                      <a:prstDash val="solid"/>
                    </a:lnL>
                    <a:lnR w="12700" cmpd="sng">
                      <a:noFill/>
                      <a:prstDash val="solid"/>
                    </a:lnR>
                    <a:lnT w="12700" cmpd="sng">
                      <a:noFill/>
                      <a:prstDash val="solid"/>
                    </a:lnT>
                    <a:lnB w="12700" cmpd="sng">
                      <a:noFill/>
                      <a:prstDash val="solid"/>
                    </a:lnB>
                    <a:noFill/>
                  </a:tcPr>
                </a:tc>
                <a:tc>
                  <a:txBody>
                    <a:bodyPr/>
                    <a:lstStyle/>
                    <a:p>
                      <a:r>
                        <a:rPr lang="lt-LT" sz="2000" cap="none" spc="0">
                          <a:solidFill>
                            <a:schemeClr val="tx1"/>
                          </a:solidFill>
                          <a:effectLst/>
                          <a:latin typeface="Times New Roman"/>
                        </a:rPr>
                        <a:t>              1                  7</a:t>
                      </a:r>
                    </a:p>
                  </a:txBody>
                  <a:tcPr marL="61569" marR="61569" marT="0" marB="8209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6656509"/>
                  </a:ext>
                </a:extLst>
              </a:tr>
              <a:tr h="333839">
                <a:tc>
                  <a:txBody>
                    <a:bodyPr/>
                    <a:lstStyle/>
                    <a:p>
                      <a:r>
                        <a:rPr lang="lt-LT" sz="2000" b="0" cap="none" spc="0">
                          <a:solidFill>
                            <a:schemeClr val="tx1"/>
                          </a:solidFill>
                          <a:effectLst/>
                          <a:latin typeface="Times New Roman"/>
                        </a:rPr>
                        <a:t>Iš viso: 17 mokytojų</a:t>
                      </a:r>
                    </a:p>
                  </a:txBody>
                  <a:tcPr marL="61569" marR="61569" marT="0" marB="82091">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r>
                        <a:rPr lang="lt-LT" sz="2000" cap="none" spc="0" dirty="0">
                          <a:solidFill>
                            <a:schemeClr val="tx1"/>
                          </a:solidFill>
                          <a:effectLst/>
                          <a:latin typeface="Times New Roman"/>
                        </a:rPr>
                        <a:t>Iš viso: 21 mokytojas</a:t>
                      </a:r>
                    </a:p>
                  </a:txBody>
                  <a:tcPr marL="61569" marR="61569" marT="0" marB="82091">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608504990"/>
                  </a:ext>
                </a:extLst>
              </a:tr>
            </a:tbl>
          </a:graphicData>
        </a:graphic>
      </p:graphicFrame>
    </p:spTree>
    <p:extLst>
      <p:ext uri="{BB962C8B-B14F-4D97-AF65-F5344CB8AC3E}">
        <p14:creationId xmlns:p14="http://schemas.microsoft.com/office/powerpoint/2010/main" val="467590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17">
            <a:extLst>
              <a:ext uri="{FF2B5EF4-FFF2-40B4-BE49-F238E27FC236}">
                <a16:creationId xmlns:a16="http://schemas.microsoft.com/office/drawing/2014/main" id="{47FC6A8B-34F9-40FB-AA2D-E34168F52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6" name="Freeform: Shape 19">
            <a:extLst>
              <a:ext uri="{FF2B5EF4-FFF2-40B4-BE49-F238E27FC236}">
                <a16:creationId xmlns:a16="http://schemas.microsoft.com/office/drawing/2014/main" id="{1EC86DB4-572A-4F71-AF8A-2395B4CA77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449E88A3-25D8-5D1A-B257-14EC2BD00352}"/>
              </a:ext>
            </a:extLst>
          </p:cNvPr>
          <p:cNvSpPr>
            <a:spLocks noGrp="1"/>
          </p:cNvSpPr>
          <p:nvPr>
            <p:ph type="title"/>
          </p:nvPr>
        </p:nvSpPr>
        <p:spPr>
          <a:xfrm>
            <a:off x="1518860" y="442913"/>
            <a:ext cx="9129561" cy="1344612"/>
          </a:xfrm>
        </p:spPr>
        <p:txBody>
          <a:bodyPr anchor="b">
            <a:normAutofit/>
          </a:bodyPr>
          <a:lstStyle/>
          <a:p>
            <a:pPr>
              <a:lnSpc>
                <a:spcPct val="120000"/>
              </a:lnSpc>
            </a:pPr>
            <a:r>
              <a:rPr lang="lt-LT" sz="3000">
                <a:latin typeface="Times New Roman"/>
                <a:cs typeface="Times New Roman"/>
              </a:rPr>
              <a:t>Pamokų stebėjimo ,,Kolega kolegai“ išvados</a:t>
            </a:r>
            <a:endParaRPr lang="lt-LT" sz="3000"/>
          </a:p>
        </p:txBody>
      </p:sp>
      <p:sp>
        <p:nvSpPr>
          <p:cNvPr id="57" name="Freeform: Shape 21">
            <a:extLst>
              <a:ext uri="{FF2B5EF4-FFF2-40B4-BE49-F238E27FC236}">
                <a16:creationId xmlns:a16="http://schemas.microsoft.com/office/drawing/2014/main" id="{71BA53A4-C4B7-4189-9FC1-6350B1AB5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8" name="Freeform: Shape 23">
            <a:extLst>
              <a:ext uri="{FF2B5EF4-FFF2-40B4-BE49-F238E27FC236}">
                <a16:creationId xmlns:a16="http://schemas.microsoft.com/office/drawing/2014/main" id="{5558AD6E-B070-4640-AA07-87E208983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TextBox 5">
            <a:extLst>
              <a:ext uri="{FF2B5EF4-FFF2-40B4-BE49-F238E27FC236}">
                <a16:creationId xmlns:a16="http://schemas.microsoft.com/office/drawing/2014/main" id="{14DEF6E0-D542-2A54-3EE5-1F0A1056805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10" name="TextBox 9">
            <a:extLst>
              <a:ext uri="{FF2B5EF4-FFF2-40B4-BE49-F238E27FC236}">
                <a16:creationId xmlns:a16="http://schemas.microsoft.com/office/drawing/2014/main" id="{2C6CABB1-8721-F6BF-6708-79FF339AEC8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13" name="TextBox 12">
            <a:extLst>
              <a:ext uri="{FF2B5EF4-FFF2-40B4-BE49-F238E27FC236}">
                <a16:creationId xmlns:a16="http://schemas.microsoft.com/office/drawing/2014/main" id="{81C9C358-6C67-F1FB-ECDA-2F14E02C5A8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5" name="TextBox 4">
            <a:extLst>
              <a:ext uri="{FF2B5EF4-FFF2-40B4-BE49-F238E27FC236}">
                <a16:creationId xmlns:a16="http://schemas.microsoft.com/office/drawing/2014/main" id="{E90A3992-1596-A3BC-9007-8BA500DBEE38}"/>
              </a:ext>
            </a:extLst>
          </p:cNvPr>
          <p:cNvSpPr txBox="1"/>
          <p:nvPr/>
        </p:nvSpPr>
        <p:spPr>
          <a:xfrm>
            <a:off x="4006574" y="36090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12" name="TextBox 11">
            <a:extLst>
              <a:ext uri="{FF2B5EF4-FFF2-40B4-BE49-F238E27FC236}">
                <a16:creationId xmlns:a16="http://schemas.microsoft.com/office/drawing/2014/main" id="{A3E4EC4E-DF16-C696-19A0-9F17A0260AA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4" name="Turinio vietos rezervavimo ženklas 3">
            <a:extLst>
              <a:ext uri="{FF2B5EF4-FFF2-40B4-BE49-F238E27FC236}">
                <a16:creationId xmlns:a16="http://schemas.microsoft.com/office/drawing/2014/main" id="{152EB5D1-B702-A72F-FCA8-BD3C83E0FC8B}"/>
              </a:ext>
            </a:extLst>
          </p:cNvPr>
          <p:cNvSpPr>
            <a:spLocks noGrp="1"/>
          </p:cNvSpPr>
          <p:nvPr>
            <p:ph idx="1"/>
          </p:nvPr>
        </p:nvSpPr>
        <p:spPr>
          <a:xfrm>
            <a:off x="480908" y="2312276"/>
            <a:ext cx="10209903" cy="4111123"/>
          </a:xfrm>
        </p:spPr>
        <p:txBody>
          <a:bodyPr vert="horz" lIns="109728" tIns="109728" rIns="109728" bIns="91440" rtlCol="0" anchor="t">
            <a:noAutofit/>
          </a:bodyPr>
          <a:lstStyle/>
          <a:p>
            <a:pPr>
              <a:buFont typeface="Arial" panose="020B0503020204020204" pitchFamily="34" charset="0"/>
              <a:buChar char="•"/>
            </a:pPr>
            <a:r>
              <a:rPr lang="lt-LT">
                <a:latin typeface="Times New Roman"/>
                <a:ea typeface="+mn-lt"/>
                <a:cs typeface="+mn-lt"/>
              </a:rPr>
              <a:t> Pagal pamokai skirto laiko planingą naudojimą rodikliai panašūs– 94</a:t>
            </a:r>
            <a:r>
              <a:rPr lang="en-US">
                <a:latin typeface="Times New Roman"/>
                <a:ea typeface="+mn-lt"/>
                <a:cs typeface="+mn-lt"/>
              </a:rPr>
              <a:t>% </a:t>
            </a:r>
            <a:r>
              <a:rPr lang="en-US" err="1">
                <a:latin typeface="Times New Roman"/>
                <a:ea typeface="+mn-lt"/>
                <a:cs typeface="+mn-lt"/>
              </a:rPr>
              <a:t>ir</a:t>
            </a:r>
            <a:r>
              <a:rPr lang="en-US">
                <a:latin typeface="Times New Roman"/>
                <a:ea typeface="+mn-lt"/>
                <a:cs typeface="+mn-lt"/>
              </a:rPr>
              <a:t> 95 %</a:t>
            </a:r>
            <a:r>
              <a:rPr lang="lt-LT">
                <a:latin typeface="Times New Roman"/>
                <a:ea typeface="+mn-lt"/>
                <a:cs typeface="+mn-lt"/>
              </a:rPr>
              <a:t> </a:t>
            </a:r>
            <a:endParaRPr lang="lt-LT">
              <a:latin typeface="Times New Roman"/>
              <a:ea typeface="Meiryo"/>
              <a:cs typeface="Times New Roman"/>
            </a:endParaRPr>
          </a:p>
          <a:p>
            <a:pPr>
              <a:buFont typeface="Arial" panose="020B0503020204020204" pitchFamily="34" charset="0"/>
              <a:buChar char="•"/>
            </a:pPr>
            <a:r>
              <a:rPr lang="en-US">
                <a:latin typeface="Times New Roman"/>
                <a:ea typeface="+mn-lt"/>
                <a:cs typeface="+mn-lt"/>
              </a:rPr>
              <a:t> </a:t>
            </a:r>
            <a:r>
              <a:rPr lang="en-US" err="1">
                <a:latin typeface="Times New Roman"/>
                <a:ea typeface="+mn-lt"/>
                <a:cs typeface="+mn-lt"/>
              </a:rPr>
              <a:t>Mokytojai</a:t>
            </a:r>
            <a:r>
              <a:rPr lang="en-US">
                <a:latin typeface="Times New Roman"/>
                <a:ea typeface="+mn-lt"/>
                <a:cs typeface="+mn-lt"/>
              </a:rPr>
              <a:t> </a:t>
            </a:r>
            <a:r>
              <a:rPr lang="en-US" err="1">
                <a:latin typeface="Times New Roman"/>
                <a:ea typeface="+mn-lt"/>
                <a:cs typeface="+mn-lt"/>
              </a:rPr>
              <a:t>nuolat</a:t>
            </a:r>
            <a:r>
              <a:rPr lang="en-US">
                <a:latin typeface="Times New Roman"/>
                <a:ea typeface="+mn-lt"/>
                <a:cs typeface="+mn-lt"/>
              </a:rPr>
              <a:t> </a:t>
            </a:r>
            <a:r>
              <a:rPr lang="en-US" err="1">
                <a:latin typeface="Times New Roman"/>
                <a:ea typeface="+mn-lt"/>
                <a:cs typeface="+mn-lt"/>
              </a:rPr>
              <a:t>sekė</a:t>
            </a:r>
            <a:r>
              <a:rPr lang="en-US">
                <a:latin typeface="Times New Roman"/>
                <a:ea typeface="+mn-lt"/>
                <a:cs typeface="+mn-lt"/>
              </a:rPr>
              <a:t> </a:t>
            </a:r>
            <a:r>
              <a:rPr lang="en-US" err="1">
                <a:latin typeface="Times New Roman"/>
                <a:ea typeface="+mn-lt"/>
                <a:cs typeface="+mn-lt"/>
              </a:rPr>
              <a:t>mokinių</a:t>
            </a:r>
            <a:r>
              <a:rPr lang="en-US">
                <a:latin typeface="Times New Roman"/>
                <a:ea typeface="+mn-lt"/>
                <a:cs typeface="+mn-lt"/>
              </a:rPr>
              <a:t> </a:t>
            </a:r>
            <a:r>
              <a:rPr lang="en-US" err="1">
                <a:latin typeface="Times New Roman"/>
                <a:ea typeface="+mn-lt"/>
                <a:cs typeface="+mn-lt"/>
              </a:rPr>
              <a:t>veiklą</a:t>
            </a:r>
            <a:r>
              <a:rPr lang="en-US">
                <a:latin typeface="Times New Roman"/>
                <a:ea typeface="+mn-lt"/>
                <a:cs typeface="+mn-lt"/>
              </a:rPr>
              <a:t>  </a:t>
            </a:r>
            <a:r>
              <a:rPr lang="en-US" err="1">
                <a:latin typeface="Times New Roman"/>
                <a:ea typeface="+mn-lt"/>
                <a:cs typeface="+mn-lt"/>
              </a:rPr>
              <a:t>pamokoje</a:t>
            </a:r>
            <a:r>
              <a:rPr lang="en-US">
                <a:latin typeface="Times New Roman"/>
                <a:ea typeface="+mn-lt"/>
                <a:cs typeface="+mn-lt"/>
              </a:rPr>
              <a:t>–</a:t>
            </a:r>
            <a:r>
              <a:rPr lang="en-US" err="1">
                <a:latin typeface="Times New Roman"/>
                <a:ea typeface="+mn-lt"/>
                <a:cs typeface="+mn-lt"/>
              </a:rPr>
              <a:t>abejų</a:t>
            </a:r>
            <a:r>
              <a:rPr lang="en-US">
                <a:latin typeface="Times New Roman"/>
                <a:ea typeface="+mn-lt"/>
                <a:cs typeface="+mn-lt"/>
              </a:rPr>
              <a:t>  </a:t>
            </a:r>
            <a:r>
              <a:rPr lang="en-US" err="1">
                <a:latin typeface="Times New Roman"/>
                <a:ea typeface="+mn-lt"/>
                <a:cs typeface="+mn-lt"/>
              </a:rPr>
              <a:t>metų</a:t>
            </a:r>
            <a:r>
              <a:rPr lang="en-US">
                <a:latin typeface="Times New Roman"/>
                <a:ea typeface="+mn-lt"/>
                <a:cs typeface="+mn-lt"/>
              </a:rPr>
              <a:t>  </a:t>
            </a:r>
            <a:r>
              <a:rPr lang="en-US" err="1">
                <a:latin typeface="Times New Roman"/>
                <a:ea typeface="+mn-lt"/>
                <a:cs typeface="+mn-lt"/>
              </a:rPr>
              <a:t>rodikliai</a:t>
            </a:r>
            <a:r>
              <a:rPr lang="en-US">
                <a:latin typeface="Times New Roman"/>
                <a:ea typeface="+mn-lt"/>
                <a:cs typeface="+mn-lt"/>
              </a:rPr>
              <a:t> </a:t>
            </a:r>
            <a:r>
              <a:rPr lang="en-US" err="1">
                <a:latin typeface="Times New Roman"/>
                <a:ea typeface="+mn-lt"/>
                <a:cs typeface="+mn-lt"/>
              </a:rPr>
              <a:t>siekė</a:t>
            </a:r>
            <a:r>
              <a:rPr lang="en-US">
                <a:latin typeface="Times New Roman"/>
                <a:ea typeface="+mn-lt"/>
                <a:cs typeface="+mn-lt"/>
              </a:rPr>
              <a:t> 100%</a:t>
            </a:r>
            <a:r>
              <a:rPr lang="lt-LT">
                <a:latin typeface="Times New Roman"/>
                <a:ea typeface="+mn-lt"/>
                <a:cs typeface="+mn-lt"/>
              </a:rPr>
              <a:t> </a:t>
            </a:r>
            <a:endParaRPr lang="lt-LT">
              <a:latin typeface="Times New Roman"/>
              <a:cs typeface="Times New Roman"/>
            </a:endParaRPr>
          </a:p>
          <a:p>
            <a:pPr>
              <a:buFont typeface="Arial" panose="020B0503020204020204" pitchFamily="34" charset="0"/>
              <a:buChar char="•"/>
            </a:pPr>
            <a:r>
              <a:rPr lang="en-US">
                <a:latin typeface="Times New Roman"/>
                <a:ea typeface="+mn-lt"/>
                <a:cs typeface="+mn-lt"/>
              </a:rPr>
              <a:t> </a:t>
            </a:r>
            <a:r>
              <a:rPr lang="en-US" err="1">
                <a:latin typeface="Times New Roman"/>
                <a:ea typeface="+mn-lt"/>
                <a:cs typeface="+mn-lt"/>
              </a:rPr>
              <a:t>Pagerėjo</a:t>
            </a:r>
            <a:r>
              <a:rPr lang="en-US">
                <a:latin typeface="Times New Roman"/>
                <a:ea typeface="+mn-lt"/>
                <a:cs typeface="+mn-lt"/>
              </a:rPr>
              <a:t> </a:t>
            </a:r>
            <a:r>
              <a:rPr lang="en-US" err="1">
                <a:latin typeface="Times New Roman"/>
                <a:ea typeface="+mn-lt"/>
                <a:cs typeface="+mn-lt"/>
              </a:rPr>
              <a:t>stebėtų</a:t>
            </a:r>
            <a:r>
              <a:rPr lang="en-US">
                <a:latin typeface="Times New Roman"/>
                <a:ea typeface="+mn-lt"/>
                <a:cs typeface="+mn-lt"/>
              </a:rPr>
              <a:t> </a:t>
            </a:r>
            <a:r>
              <a:rPr lang="en-US" err="1">
                <a:latin typeface="Times New Roman"/>
                <a:ea typeface="+mn-lt"/>
                <a:cs typeface="+mn-lt"/>
              </a:rPr>
              <a:t>pamokų</a:t>
            </a:r>
            <a:r>
              <a:rPr lang="en-US">
                <a:latin typeface="Times New Roman"/>
                <a:ea typeface="+mn-lt"/>
                <a:cs typeface="+mn-lt"/>
              </a:rPr>
              <a:t> </a:t>
            </a:r>
            <a:r>
              <a:rPr lang="en-US" err="1">
                <a:latin typeface="Times New Roman"/>
                <a:ea typeface="+mn-lt"/>
                <a:cs typeface="+mn-lt"/>
              </a:rPr>
              <a:t>tempas</a:t>
            </a:r>
            <a:r>
              <a:rPr lang="en-US">
                <a:latin typeface="Times New Roman"/>
                <a:ea typeface="+mn-lt"/>
                <a:cs typeface="+mn-lt"/>
              </a:rPr>
              <a:t> </a:t>
            </a:r>
            <a:r>
              <a:rPr lang="en-US" err="1">
                <a:latin typeface="Times New Roman"/>
                <a:ea typeface="+mn-lt"/>
                <a:cs typeface="+mn-lt"/>
              </a:rPr>
              <a:t>ir</a:t>
            </a:r>
            <a:r>
              <a:rPr lang="en-US">
                <a:latin typeface="Times New Roman"/>
                <a:ea typeface="+mn-lt"/>
                <a:cs typeface="+mn-lt"/>
              </a:rPr>
              <a:t> </a:t>
            </a:r>
            <a:r>
              <a:rPr lang="en-US" err="1">
                <a:latin typeface="Times New Roman"/>
                <a:ea typeface="+mn-lt"/>
                <a:cs typeface="+mn-lt"/>
              </a:rPr>
              <a:t>darbinga</a:t>
            </a:r>
            <a:r>
              <a:rPr lang="en-US">
                <a:latin typeface="Times New Roman"/>
                <a:ea typeface="+mn-lt"/>
                <a:cs typeface="+mn-lt"/>
              </a:rPr>
              <a:t> </a:t>
            </a:r>
            <a:r>
              <a:rPr lang="en-US" err="1">
                <a:latin typeface="Times New Roman"/>
                <a:ea typeface="+mn-lt"/>
                <a:cs typeface="+mn-lt"/>
              </a:rPr>
              <a:t>atmosfera</a:t>
            </a:r>
            <a:r>
              <a:rPr lang="en-US">
                <a:latin typeface="Times New Roman"/>
                <a:ea typeface="+mn-lt"/>
                <a:cs typeface="+mn-lt"/>
              </a:rPr>
              <a:t>: </a:t>
            </a:r>
            <a:r>
              <a:rPr lang="en-US" err="1">
                <a:latin typeface="Times New Roman"/>
                <a:ea typeface="+mn-lt"/>
                <a:cs typeface="+mn-lt"/>
              </a:rPr>
              <a:t>buvo</a:t>
            </a:r>
            <a:r>
              <a:rPr lang="en-US">
                <a:latin typeface="Times New Roman"/>
                <a:ea typeface="+mn-lt"/>
                <a:cs typeface="+mn-lt"/>
              </a:rPr>
              <a:t> 76%, </a:t>
            </a:r>
            <a:r>
              <a:rPr lang="en-US" err="1">
                <a:latin typeface="Times New Roman"/>
                <a:ea typeface="+mn-lt"/>
                <a:cs typeface="+mn-lt"/>
              </a:rPr>
              <a:t>šiemet</a:t>
            </a:r>
            <a:r>
              <a:rPr lang="en-US">
                <a:latin typeface="Times New Roman"/>
                <a:ea typeface="+mn-lt"/>
                <a:cs typeface="+mn-lt"/>
              </a:rPr>
              <a:t>–100%</a:t>
            </a:r>
            <a:r>
              <a:rPr lang="lt-LT">
                <a:latin typeface="Times New Roman"/>
                <a:ea typeface="+mn-lt"/>
                <a:cs typeface="+mn-lt"/>
              </a:rPr>
              <a:t> </a:t>
            </a:r>
            <a:endParaRPr lang="lt-LT">
              <a:latin typeface="Times New Roman"/>
              <a:cs typeface="Times New Roman"/>
            </a:endParaRPr>
          </a:p>
          <a:p>
            <a:pPr>
              <a:buFont typeface="Arial" panose="020B0503020204020204" pitchFamily="34" charset="0"/>
              <a:buChar char="•"/>
            </a:pPr>
            <a:r>
              <a:rPr lang="lt-LT">
                <a:latin typeface="Times New Roman"/>
                <a:ea typeface="+mn-lt"/>
                <a:cs typeface="+mn-lt"/>
              </a:rPr>
              <a:t> Pagerėjo rodiklis „ Įvairios ir įtraukios užduotys“ –nuo 65% iki 86%. </a:t>
            </a:r>
            <a:endParaRPr lang="lt-LT">
              <a:latin typeface="Times New Roman"/>
              <a:cs typeface="Times New Roman"/>
            </a:endParaRPr>
          </a:p>
          <a:p>
            <a:pPr>
              <a:buFont typeface="Arial" panose="020B0503020204020204" pitchFamily="34" charset="0"/>
              <a:buChar char="•"/>
            </a:pPr>
            <a:r>
              <a:rPr lang="lt-LT">
                <a:latin typeface="Times New Roman"/>
                <a:ea typeface="+mn-lt"/>
                <a:cs typeface="+mn-lt"/>
              </a:rPr>
              <a:t> Pamokos tikslai ir uždaviniai įvardijami ir darbas vyksta nuosekliai 88</a:t>
            </a:r>
            <a:r>
              <a:rPr lang="en-US">
                <a:latin typeface="Times New Roman"/>
                <a:ea typeface="+mn-lt"/>
                <a:cs typeface="+mn-lt"/>
              </a:rPr>
              <a:t>% </a:t>
            </a:r>
            <a:r>
              <a:rPr lang="en-US" err="1">
                <a:latin typeface="Times New Roman"/>
                <a:ea typeface="+mn-lt"/>
                <a:cs typeface="+mn-lt"/>
              </a:rPr>
              <a:t>ir</a:t>
            </a:r>
            <a:r>
              <a:rPr lang="en-US">
                <a:latin typeface="Times New Roman"/>
                <a:ea typeface="+mn-lt"/>
                <a:cs typeface="+mn-lt"/>
              </a:rPr>
              <a:t> </a:t>
            </a:r>
            <a:r>
              <a:rPr lang="lt-LT">
                <a:latin typeface="Times New Roman"/>
                <a:ea typeface="+mn-lt"/>
                <a:cs typeface="+mn-lt"/>
              </a:rPr>
              <a:t> 81 % pamokų </a:t>
            </a:r>
            <a:endParaRPr lang="lt-LT">
              <a:latin typeface="Times New Roman"/>
              <a:cs typeface="Times New Roman"/>
            </a:endParaRPr>
          </a:p>
          <a:p>
            <a:pPr>
              <a:buFont typeface="Arial" panose="020B0503020204020204" pitchFamily="34" charset="0"/>
              <a:buChar char="•"/>
            </a:pPr>
            <a:r>
              <a:rPr lang="lt-LT">
                <a:latin typeface="Times New Roman"/>
                <a:ea typeface="+mn-lt"/>
                <a:cs typeface="+mn-lt"/>
              </a:rPr>
              <a:t> Daugiau dėmesio skiriama mokinių savęs vertinimui ir įsivertinimui: 53</a:t>
            </a:r>
            <a:r>
              <a:rPr lang="en-US">
                <a:latin typeface="Times New Roman"/>
                <a:ea typeface="+mn-lt"/>
                <a:cs typeface="+mn-lt"/>
              </a:rPr>
              <a:t>% </a:t>
            </a:r>
            <a:r>
              <a:rPr lang="en-US" err="1">
                <a:latin typeface="Times New Roman"/>
                <a:ea typeface="+mn-lt"/>
                <a:cs typeface="+mn-lt"/>
              </a:rPr>
              <a:t>ir</a:t>
            </a:r>
            <a:r>
              <a:rPr lang="en-US">
                <a:latin typeface="Times New Roman"/>
                <a:ea typeface="+mn-lt"/>
                <a:cs typeface="+mn-lt"/>
              </a:rPr>
              <a:t> 67%</a:t>
            </a:r>
            <a:r>
              <a:rPr lang="lt-LT">
                <a:latin typeface="Times New Roman"/>
                <a:ea typeface="+mn-lt"/>
                <a:cs typeface="+mn-lt"/>
              </a:rPr>
              <a:t> </a:t>
            </a:r>
            <a:endParaRPr lang="lt-LT">
              <a:latin typeface="Times New Roman"/>
              <a:ea typeface="Meiryo"/>
              <a:cs typeface="Times New Roman"/>
            </a:endParaRPr>
          </a:p>
          <a:p>
            <a:pPr>
              <a:buFont typeface="Arial" panose="020B0503020204020204" pitchFamily="34" charset="0"/>
              <a:buChar char="•"/>
            </a:pPr>
            <a:r>
              <a:rPr lang="en-US">
                <a:latin typeface="Times New Roman"/>
                <a:ea typeface="+mn-lt"/>
                <a:cs typeface="+mn-lt"/>
              </a:rPr>
              <a:t> </a:t>
            </a:r>
            <a:r>
              <a:rPr lang="en-US" err="1">
                <a:latin typeface="Times New Roman"/>
                <a:ea typeface="+mn-lt"/>
                <a:cs typeface="+mn-lt"/>
              </a:rPr>
              <a:t>Mokiniai</a:t>
            </a:r>
            <a:r>
              <a:rPr lang="en-US">
                <a:latin typeface="Times New Roman"/>
                <a:ea typeface="+mn-lt"/>
                <a:cs typeface="+mn-lt"/>
              </a:rPr>
              <a:t> </a:t>
            </a:r>
            <a:r>
              <a:rPr lang="en-US" err="1">
                <a:latin typeface="Times New Roman"/>
                <a:ea typeface="+mn-lt"/>
                <a:cs typeface="+mn-lt"/>
              </a:rPr>
              <a:t>buvo</a:t>
            </a:r>
            <a:r>
              <a:rPr lang="en-US">
                <a:latin typeface="Times New Roman"/>
                <a:ea typeface="+mn-lt"/>
                <a:cs typeface="+mn-lt"/>
              </a:rPr>
              <a:t> </a:t>
            </a:r>
            <a:r>
              <a:rPr lang="en-US" err="1">
                <a:latin typeface="Times New Roman"/>
                <a:ea typeface="+mn-lt"/>
                <a:cs typeface="+mn-lt"/>
              </a:rPr>
              <a:t>aktyvesni</a:t>
            </a:r>
            <a:r>
              <a:rPr lang="en-US">
                <a:latin typeface="Times New Roman"/>
                <a:ea typeface="+mn-lt"/>
                <a:cs typeface="+mn-lt"/>
              </a:rPr>
              <a:t> </a:t>
            </a:r>
            <a:r>
              <a:rPr lang="en-US" err="1">
                <a:latin typeface="Times New Roman"/>
                <a:ea typeface="+mn-lt"/>
                <a:cs typeface="+mn-lt"/>
              </a:rPr>
              <a:t>stebėtose</a:t>
            </a:r>
            <a:r>
              <a:rPr lang="en-US">
                <a:latin typeface="Times New Roman"/>
                <a:ea typeface="+mn-lt"/>
                <a:cs typeface="+mn-lt"/>
              </a:rPr>
              <a:t> </a:t>
            </a:r>
            <a:r>
              <a:rPr lang="en-US" err="1">
                <a:latin typeface="Times New Roman"/>
                <a:ea typeface="+mn-lt"/>
                <a:cs typeface="+mn-lt"/>
              </a:rPr>
              <a:t>pamokose</a:t>
            </a:r>
            <a:r>
              <a:rPr lang="en-US">
                <a:latin typeface="Times New Roman"/>
                <a:ea typeface="+mn-lt"/>
                <a:cs typeface="+mn-lt"/>
              </a:rPr>
              <a:t>: </a:t>
            </a:r>
            <a:r>
              <a:rPr lang="en-US" err="1">
                <a:latin typeface="Times New Roman"/>
                <a:ea typeface="+mn-lt"/>
                <a:cs typeface="+mn-lt"/>
              </a:rPr>
              <a:t>buvo</a:t>
            </a:r>
            <a:r>
              <a:rPr lang="en-US">
                <a:latin typeface="Times New Roman"/>
                <a:ea typeface="+mn-lt"/>
                <a:cs typeface="+mn-lt"/>
              </a:rPr>
              <a:t> 71 % , </a:t>
            </a:r>
            <a:r>
              <a:rPr lang="en-US" err="1">
                <a:latin typeface="Times New Roman"/>
                <a:ea typeface="+mn-lt"/>
                <a:cs typeface="+mn-lt"/>
              </a:rPr>
              <a:t>dabar</a:t>
            </a:r>
            <a:r>
              <a:rPr lang="en-US">
                <a:latin typeface="Times New Roman"/>
                <a:ea typeface="+mn-lt"/>
                <a:cs typeface="+mn-lt"/>
              </a:rPr>
              <a:t>–  95 %, </a:t>
            </a:r>
            <a:r>
              <a:rPr lang="en-US" err="1">
                <a:latin typeface="Times New Roman"/>
                <a:ea typeface="+mn-lt"/>
                <a:cs typeface="+mn-lt"/>
              </a:rPr>
              <a:t>jiems</a:t>
            </a:r>
            <a:r>
              <a:rPr lang="en-US">
                <a:latin typeface="Times New Roman"/>
                <a:ea typeface="+mn-lt"/>
                <a:cs typeface="+mn-lt"/>
              </a:rPr>
              <a:t> </a:t>
            </a:r>
            <a:r>
              <a:rPr lang="en-US" err="1">
                <a:latin typeface="Times New Roman"/>
                <a:ea typeface="+mn-lt"/>
                <a:cs typeface="+mn-lt"/>
              </a:rPr>
              <a:t>suteikiamos</a:t>
            </a:r>
            <a:r>
              <a:rPr lang="en-US">
                <a:latin typeface="Times New Roman"/>
                <a:ea typeface="+mn-lt"/>
                <a:cs typeface="+mn-lt"/>
              </a:rPr>
              <a:t> </a:t>
            </a:r>
            <a:r>
              <a:rPr lang="en-US" err="1">
                <a:latin typeface="Times New Roman"/>
                <a:ea typeface="+mn-lt"/>
                <a:cs typeface="+mn-lt"/>
              </a:rPr>
              <a:t>galimybės</a:t>
            </a:r>
            <a:r>
              <a:rPr lang="en-US">
                <a:latin typeface="Times New Roman"/>
                <a:ea typeface="+mn-lt"/>
                <a:cs typeface="+mn-lt"/>
              </a:rPr>
              <a:t> </a:t>
            </a:r>
            <a:r>
              <a:rPr lang="en-US" err="1">
                <a:latin typeface="Times New Roman"/>
                <a:ea typeface="+mn-lt"/>
                <a:cs typeface="+mn-lt"/>
              </a:rPr>
              <a:t>savarankiškam</a:t>
            </a:r>
            <a:r>
              <a:rPr lang="en-US">
                <a:latin typeface="Times New Roman"/>
                <a:ea typeface="+mn-lt"/>
                <a:cs typeface="+mn-lt"/>
              </a:rPr>
              <a:t> </a:t>
            </a:r>
            <a:r>
              <a:rPr lang="en-US" err="1">
                <a:latin typeface="Times New Roman"/>
                <a:ea typeface="+mn-lt"/>
                <a:cs typeface="+mn-lt"/>
              </a:rPr>
              <a:t>mokymuisi</a:t>
            </a:r>
            <a:r>
              <a:rPr lang="en-US">
                <a:latin typeface="Times New Roman"/>
                <a:ea typeface="+mn-lt"/>
                <a:cs typeface="+mn-lt"/>
              </a:rPr>
              <a:t> ( </a:t>
            </a:r>
            <a:r>
              <a:rPr lang="en-US" err="1">
                <a:latin typeface="Times New Roman"/>
                <a:ea typeface="+mn-lt"/>
                <a:cs typeface="+mn-lt"/>
              </a:rPr>
              <a:t>buvo</a:t>
            </a:r>
            <a:r>
              <a:rPr lang="en-US">
                <a:latin typeface="Times New Roman"/>
                <a:ea typeface="+mn-lt"/>
                <a:cs typeface="+mn-lt"/>
              </a:rPr>
              <a:t> 65%, o </a:t>
            </a:r>
            <a:r>
              <a:rPr lang="en-US" err="1">
                <a:latin typeface="Times New Roman"/>
                <a:ea typeface="+mn-lt"/>
                <a:cs typeface="+mn-lt"/>
              </a:rPr>
              <a:t>dabar</a:t>
            </a:r>
            <a:r>
              <a:rPr lang="en-US">
                <a:latin typeface="Times New Roman"/>
                <a:ea typeface="+mn-lt"/>
                <a:cs typeface="+mn-lt"/>
              </a:rPr>
              <a:t> –86%)</a:t>
            </a:r>
            <a:r>
              <a:rPr lang="lt-LT">
                <a:latin typeface="Times New Roman"/>
                <a:ea typeface="+mn-lt"/>
                <a:cs typeface="+mn-lt"/>
              </a:rPr>
              <a:t> </a:t>
            </a:r>
            <a:endParaRPr lang="lt-LT">
              <a:latin typeface="Times New Roman"/>
              <a:ea typeface="Meiryo"/>
              <a:cs typeface="Times New Roman"/>
            </a:endParaRPr>
          </a:p>
          <a:p>
            <a:pPr marL="285750" indent="-285750">
              <a:buFont typeface="Arial" panose="020B0503020204020204" pitchFamily="34" charset="0"/>
              <a:buChar char="•"/>
            </a:pPr>
            <a:endParaRPr lang="lt-LT">
              <a:ea typeface="Meiryo"/>
            </a:endParaRPr>
          </a:p>
        </p:txBody>
      </p:sp>
    </p:spTree>
    <p:extLst>
      <p:ext uri="{BB962C8B-B14F-4D97-AF65-F5344CB8AC3E}">
        <p14:creationId xmlns:p14="http://schemas.microsoft.com/office/powerpoint/2010/main" val="4022622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17">
            <a:extLst>
              <a:ext uri="{FF2B5EF4-FFF2-40B4-BE49-F238E27FC236}">
                <a16:creationId xmlns:a16="http://schemas.microsoft.com/office/drawing/2014/main" id="{47FC6A8B-34F9-40FB-AA2D-E34168F52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6" name="Freeform: Shape 19">
            <a:extLst>
              <a:ext uri="{FF2B5EF4-FFF2-40B4-BE49-F238E27FC236}">
                <a16:creationId xmlns:a16="http://schemas.microsoft.com/office/drawing/2014/main" id="{1EC86DB4-572A-4F71-AF8A-2395B4CA77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449E88A3-25D8-5D1A-B257-14EC2BD00352}"/>
              </a:ext>
            </a:extLst>
          </p:cNvPr>
          <p:cNvSpPr>
            <a:spLocks noGrp="1"/>
          </p:cNvSpPr>
          <p:nvPr>
            <p:ph type="title"/>
          </p:nvPr>
        </p:nvSpPr>
        <p:spPr>
          <a:xfrm>
            <a:off x="962479" y="43770"/>
            <a:ext cx="9129561" cy="1344612"/>
          </a:xfrm>
        </p:spPr>
        <p:txBody>
          <a:bodyPr anchor="b">
            <a:normAutofit/>
          </a:bodyPr>
          <a:lstStyle/>
          <a:p>
            <a:pPr>
              <a:lnSpc>
                <a:spcPct val="120000"/>
              </a:lnSpc>
            </a:pPr>
            <a:r>
              <a:rPr lang="lt-LT" sz="3000">
                <a:latin typeface="Times New Roman"/>
                <a:cs typeface="Times New Roman"/>
              </a:rPr>
              <a:t>Pamokų stebėjimo ,,Kolega kolegai“ išvados</a:t>
            </a:r>
            <a:endParaRPr lang="lt-LT" sz="3000"/>
          </a:p>
        </p:txBody>
      </p:sp>
      <p:sp>
        <p:nvSpPr>
          <p:cNvPr id="57" name="Freeform: Shape 21">
            <a:extLst>
              <a:ext uri="{FF2B5EF4-FFF2-40B4-BE49-F238E27FC236}">
                <a16:creationId xmlns:a16="http://schemas.microsoft.com/office/drawing/2014/main" id="{71BA53A4-C4B7-4189-9FC1-6350B1AB5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8" name="Freeform: Shape 23">
            <a:extLst>
              <a:ext uri="{FF2B5EF4-FFF2-40B4-BE49-F238E27FC236}">
                <a16:creationId xmlns:a16="http://schemas.microsoft.com/office/drawing/2014/main" id="{5558AD6E-B070-4640-AA07-87E208983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TextBox 5">
            <a:extLst>
              <a:ext uri="{FF2B5EF4-FFF2-40B4-BE49-F238E27FC236}">
                <a16:creationId xmlns:a16="http://schemas.microsoft.com/office/drawing/2014/main" id="{14DEF6E0-D542-2A54-3EE5-1F0A1056805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10" name="TextBox 9">
            <a:extLst>
              <a:ext uri="{FF2B5EF4-FFF2-40B4-BE49-F238E27FC236}">
                <a16:creationId xmlns:a16="http://schemas.microsoft.com/office/drawing/2014/main" id="{2C6CABB1-8721-F6BF-6708-79FF339AEC8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13" name="TextBox 12">
            <a:extLst>
              <a:ext uri="{FF2B5EF4-FFF2-40B4-BE49-F238E27FC236}">
                <a16:creationId xmlns:a16="http://schemas.microsoft.com/office/drawing/2014/main" id="{81C9C358-6C67-F1FB-ECDA-2F14E02C5A8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5" name="TextBox 4">
            <a:extLst>
              <a:ext uri="{FF2B5EF4-FFF2-40B4-BE49-F238E27FC236}">
                <a16:creationId xmlns:a16="http://schemas.microsoft.com/office/drawing/2014/main" id="{E90A3992-1596-A3BC-9007-8BA500DBEE38}"/>
              </a:ext>
            </a:extLst>
          </p:cNvPr>
          <p:cNvSpPr txBox="1"/>
          <p:nvPr/>
        </p:nvSpPr>
        <p:spPr>
          <a:xfrm>
            <a:off x="4006574" y="36090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12" name="TextBox 11">
            <a:extLst>
              <a:ext uri="{FF2B5EF4-FFF2-40B4-BE49-F238E27FC236}">
                <a16:creationId xmlns:a16="http://schemas.microsoft.com/office/drawing/2014/main" id="{A3E4EC4E-DF16-C696-19A0-9F17A0260AA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t-LT"/>
          </a:p>
        </p:txBody>
      </p:sp>
      <p:sp>
        <p:nvSpPr>
          <p:cNvPr id="4" name="Turinio vietos rezervavimo ženklas 3">
            <a:extLst>
              <a:ext uri="{FF2B5EF4-FFF2-40B4-BE49-F238E27FC236}">
                <a16:creationId xmlns:a16="http://schemas.microsoft.com/office/drawing/2014/main" id="{152EB5D1-B702-A72F-FCA8-BD3C83E0FC8B}"/>
              </a:ext>
            </a:extLst>
          </p:cNvPr>
          <p:cNvSpPr>
            <a:spLocks noGrp="1"/>
          </p:cNvSpPr>
          <p:nvPr>
            <p:ph idx="1"/>
          </p:nvPr>
        </p:nvSpPr>
        <p:spPr>
          <a:xfrm>
            <a:off x="384146" y="1501895"/>
            <a:ext cx="11709712" cy="4111123"/>
          </a:xfrm>
        </p:spPr>
        <p:txBody>
          <a:bodyPr vert="horz" lIns="109728" tIns="109728" rIns="109728" bIns="91440" rtlCol="0" anchor="t">
            <a:noAutofit/>
          </a:bodyPr>
          <a:lstStyle/>
          <a:p>
            <a:pPr>
              <a:buFont typeface="Arial" panose="020B0503020204020204" pitchFamily="34" charset="0"/>
              <a:buChar char="•"/>
            </a:pPr>
            <a:r>
              <a:rPr lang="en-US" dirty="0">
                <a:latin typeface="Times New Roman"/>
                <a:ea typeface="+mn-lt"/>
                <a:cs typeface="+mn-lt"/>
              </a:rPr>
              <a:t> </a:t>
            </a:r>
            <a:r>
              <a:rPr lang="en-US" dirty="0" err="1">
                <a:latin typeface="Times New Roman"/>
                <a:ea typeface="+mn-lt"/>
                <a:cs typeface="+mn-lt"/>
              </a:rPr>
              <a:t>Nukrito</a:t>
            </a:r>
            <a:r>
              <a:rPr lang="en-US" dirty="0">
                <a:latin typeface="Times New Roman"/>
                <a:ea typeface="+mn-lt"/>
                <a:cs typeface="+mn-lt"/>
              </a:rPr>
              <a:t> </a:t>
            </a:r>
            <a:r>
              <a:rPr lang="en-US" dirty="0" err="1">
                <a:latin typeface="Times New Roman"/>
                <a:ea typeface="+mn-lt"/>
                <a:cs typeface="+mn-lt"/>
              </a:rPr>
              <a:t>mokinių</a:t>
            </a:r>
            <a:r>
              <a:rPr lang="en-US" dirty="0">
                <a:latin typeface="Times New Roman"/>
                <a:ea typeface="+mn-lt"/>
                <a:cs typeface="+mn-lt"/>
              </a:rPr>
              <a:t> </a:t>
            </a:r>
            <a:r>
              <a:rPr lang="en-US" dirty="0" err="1">
                <a:latin typeface="Times New Roman"/>
                <a:ea typeface="+mn-lt"/>
                <a:cs typeface="+mn-lt"/>
              </a:rPr>
              <a:t>savirefleksijos</a:t>
            </a:r>
            <a:r>
              <a:rPr lang="en-US" dirty="0">
                <a:latin typeface="Times New Roman"/>
                <a:ea typeface="+mn-lt"/>
                <a:cs typeface="+mn-lt"/>
              </a:rPr>
              <a:t> </a:t>
            </a:r>
            <a:r>
              <a:rPr lang="en-US" dirty="0" err="1">
                <a:latin typeface="Times New Roman"/>
                <a:ea typeface="+mn-lt"/>
                <a:cs typeface="+mn-lt"/>
              </a:rPr>
              <a:t>ir</a:t>
            </a:r>
            <a:r>
              <a:rPr lang="en-US" dirty="0">
                <a:latin typeface="Times New Roman"/>
                <a:ea typeface="+mn-lt"/>
                <a:cs typeface="+mn-lt"/>
              </a:rPr>
              <a:t> </a:t>
            </a:r>
            <a:r>
              <a:rPr lang="en-US" dirty="0" err="1">
                <a:latin typeface="Times New Roman"/>
                <a:ea typeface="+mn-lt"/>
                <a:cs typeface="+mn-lt"/>
              </a:rPr>
              <a:t>mokymosi</a:t>
            </a:r>
            <a:r>
              <a:rPr lang="en-US" dirty="0">
                <a:latin typeface="Times New Roman"/>
                <a:ea typeface="+mn-lt"/>
                <a:cs typeface="+mn-lt"/>
              </a:rPr>
              <a:t> </a:t>
            </a:r>
            <a:r>
              <a:rPr lang="en-US" dirty="0" err="1">
                <a:latin typeface="Times New Roman"/>
                <a:ea typeface="+mn-lt"/>
                <a:cs typeface="+mn-lt"/>
              </a:rPr>
              <a:t>strategijų</a:t>
            </a:r>
            <a:r>
              <a:rPr lang="en-US" dirty="0">
                <a:latin typeface="Times New Roman"/>
                <a:ea typeface="+mn-lt"/>
                <a:cs typeface="+mn-lt"/>
              </a:rPr>
              <a:t> </a:t>
            </a:r>
            <a:r>
              <a:rPr lang="en-US" dirty="0" err="1">
                <a:latin typeface="Times New Roman"/>
                <a:ea typeface="+mn-lt"/>
                <a:cs typeface="+mn-lt"/>
              </a:rPr>
              <a:t>numatymo</a:t>
            </a:r>
            <a:r>
              <a:rPr lang="en-US" dirty="0">
                <a:latin typeface="Times New Roman"/>
                <a:ea typeface="+mn-lt"/>
                <a:cs typeface="+mn-lt"/>
              </a:rPr>
              <a:t> </a:t>
            </a:r>
            <a:r>
              <a:rPr lang="en-US" dirty="0" err="1">
                <a:latin typeface="Times New Roman"/>
                <a:ea typeface="+mn-lt"/>
                <a:cs typeface="+mn-lt"/>
              </a:rPr>
              <a:t>rodiklis</a:t>
            </a:r>
            <a:r>
              <a:rPr lang="en-US" dirty="0">
                <a:latin typeface="Times New Roman"/>
                <a:ea typeface="+mn-lt"/>
                <a:cs typeface="+mn-lt"/>
              </a:rPr>
              <a:t> </a:t>
            </a:r>
            <a:r>
              <a:rPr lang="en-US" dirty="0" err="1">
                <a:latin typeface="Times New Roman"/>
                <a:ea typeface="+mn-lt"/>
                <a:cs typeface="+mn-lt"/>
              </a:rPr>
              <a:t>nuo</a:t>
            </a:r>
            <a:r>
              <a:rPr lang="en-US" dirty="0">
                <a:latin typeface="Times New Roman"/>
                <a:ea typeface="+mn-lt"/>
                <a:cs typeface="+mn-lt"/>
              </a:rPr>
              <a:t> 76% </a:t>
            </a:r>
            <a:r>
              <a:rPr lang="en-US" dirty="0" err="1">
                <a:latin typeface="Times New Roman"/>
                <a:ea typeface="+mn-lt"/>
                <a:cs typeface="+mn-lt"/>
              </a:rPr>
              <a:t>iki</a:t>
            </a:r>
            <a:r>
              <a:rPr lang="en-US" dirty="0">
                <a:latin typeface="Times New Roman"/>
                <a:ea typeface="+mn-lt"/>
                <a:cs typeface="+mn-lt"/>
              </a:rPr>
              <a:t> 62%.</a:t>
            </a:r>
            <a:r>
              <a:rPr lang="lt-LT" dirty="0">
                <a:latin typeface="Times New Roman"/>
                <a:ea typeface="+mn-lt"/>
                <a:cs typeface="+mn-lt"/>
              </a:rPr>
              <a:t> </a:t>
            </a:r>
            <a:endParaRPr lang="lt-LT" dirty="0">
              <a:latin typeface="Times New Roman"/>
              <a:ea typeface="Meiryo"/>
              <a:cs typeface="Times New Roman"/>
            </a:endParaRPr>
          </a:p>
          <a:p>
            <a:pPr>
              <a:buFont typeface="Arial" panose="020B0503020204020204" pitchFamily="34" charset="0"/>
              <a:buChar char="•"/>
            </a:pPr>
            <a:r>
              <a:rPr lang="en-US" dirty="0">
                <a:latin typeface="Times New Roman"/>
                <a:ea typeface="+mn-lt"/>
                <a:cs typeface="+mn-lt"/>
              </a:rPr>
              <a:t> </a:t>
            </a:r>
            <a:r>
              <a:rPr lang="en-US" dirty="0" err="1">
                <a:latin typeface="Times New Roman"/>
                <a:ea typeface="+mn-lt"/>
                <a:cs typeface="+mn-lt"/>
              </a:rPr>
              <a:t>Pakilo</a:t>
            </a:r>
            <a:r>
              <a:rPr lang="en-US" dirty="0">
                <a:latin typeface="Times New Roman"/>
                <a:ea typeface="+mn-lt"/>
                <a:cs typeface="+mn-lt"/>
              </a:rPr>
              <a:t> </a:t>
            </a:r>
            <a:r>
              <a:rPr lang="en-US" dirty="0" err="1">
                <a:latin typeface="Times New Roman"/>
                <a:ea typeface="+mn-lt"/>
                <a:cs typeface="+mn-lt"/>
              </a:rPr>
              <a:t>skatinančių</a:t>
            </a:r>
            <a:r>
              <a:rPr lang="en-US" dirty="0">
                <a:latin typeface="Times New Roman"/>
                <a:ea typeface="+mn-lt"/>
                <a:cs typeface="+mn-lt"/>
              </a:rPr>
              <a:t> </a:t>
            </a:r>
            <a:r>
              <a:rPr lang="en-US" dirty="0" err="1">
                <a:latin typeface="Times New Roman"/>
                <a:ea typeface="+mn-lt"/>
                <a:cs typeface="+mn-lt"/>
              </a:rPr>
              <a:t>tiriamąją</a:t>
            </a:r>
            <a:r>
              <a:rPr lang="en-US" dirty="0">
                <a:latin typeface="Times New Roman"/>
                <a:ea typeface="+mn-lt"/>
                <a:cs typeface="+mn-lt"/>
              </a:rPr>
              <a:t> </a:t>
            </a:r>
            <a:r>
              <a:rPr lang="en-US" dirty="0" err="1">
                <a:latin typeface="Times New Roman"/>
                <a:ea typeface="+mn-lt"/>
                <a:cs typeface="+mn-lt"/>
              </a:rPr>
              <a:t>veiklą</a:t>
            </a:r>
            <a:r>
              <a:rPr lang="en-US" dirty="0">
                <a:latin typeface="Times New Roman"/>
                <a:ea typeface="+mn-lt"/>
                <a:cs typeface="+mn-lt"/>
              </a:rPr>
              <a:t> </a:t>
            </a:r>
            <a:r>
              <a:rPr lang="en-US" dirty="0" err="1">
                <a:latin typeface="Times New Roman"/>
                <a:ea typeface="+mn-lt"/>
                <a:cs typeface="+mn-lt"/>
              </a:rPr>
              <a:t>bei</a:t>
            </a:r>
            <a:r>
              <a:rPr lang="en-US" dirty="0">
                <a:latin typeface="Times New Roman"/>
                <a:ea typeface="+mn-lt"/>
                <a:cs typeface="+mn-lt"/>
              </a:rPr>
              <a:t> </a:t>
            </a:r>
            <a:r>
              <a:rPr lang="en-US" dirty="0" err="1">
                <a:latin typeface="Times New Roman"/>
                <a:ea typeface="+mn-lt"/>
                <a:cs typeface="+mn-lt"/>
              </a:rPr>
              <a:t>orientuotų</a:t>
            </a:r>
            <a:r>
              <a:rPr lang="en-US" dirty="0">
                <a:latin typeface="Times New Roman"/>
                <a:ea typeface="+mn-lt"/>
                <a:cs typeface="+mn-lt"/>
              </a:rPr>
              <a:t> į </a:t>
            </a:r>
            <a:r>
              <a:rPr lang="en-US" dirty="0" err="1">
                <a:latin typeface="Times New Roman"/>
                <a:ea typeface="+mn-lt"/>
                <a:cs typeface="+mn-lt"/>
              </a:rPr>
              <a:t>problemų</a:t>
            </a:r>
            <a:r>
              <a:rPr lang="en-US" dirty="0">
                <a:latin typeface="Times New Roman"/>
                <a:ea typeface="+mn-lt"/>
                <a:cs typeface="+mn-lt"/>
              </a:rPr>
              <a:t> </a:t>
            </a:r>
            <a:r>
              <a:rPr lang="en-US" dirty="0" err="1">
                <a:latin typeface="Times New Roman"/>
                <a:ea typeface="+mn-lt"/>
                <a:cs typeface="+mn-lt"/>
              </a:rPr>
              <a:t>sprendimą</a:t>
            </a:r>
            <a:r>
              <a:rPr lang="en-US" dirty="0">
                <a:latin typeface="Times New Roman"/>
                <a:ea typeface="+mn-lt"/>
                <a:cs typeface="+mn-lt"/>
              </a:rPr>
              <a:t> </a:t>
            </a:r>
            <a:r>
              <a:rPr lang="en-US" dirty="0" err="1">
                <a:latin typeface="Times New Roman"/>
                <a:ea typeface="+mn-lt"/>
                <a:cs typeface="+mn-lt"/>
              </a:rPr>
              <a:t>užduočių</a:t>
            </a:r>
            <a:r>
              <a:rPr lang="en-US" dirty="0">
                <a:latin typeface="Times New Roman"/>
                <a:ea typeface="+mn-lt"/>
                <a:cs typeface="+mn-lt"/>
              </a:rPr>
              <a:t> </a:t>
            </a:r>
            <a:r>
              <a:rPr lang="en-US" dirty="0" err="1">
                <a:latin typeface="Times New Roman"/>
                <a:ea typeface="+mn-lt"/>
                <a:cs typeface="+mn-lt"/>
              </a:rPr>
              <a:t>rodiklis</a:t>
            </a:r>
            <a:r>
              <a:rPr lang="en-US" dirty="0">
                <a:latin typeface="Times New Roman"/>
                <a:ea typeface="+mn-lt"/>
                <a:cs typeface="+mn-lt"/>
              </a:rPr>
              <a:t>: 47% - 57%</a:t>
            </a:r>
            <a:r>
              <a:rPr lang="lt-LT" dirty="0">
                <a:latin typeface="Times New Roman"/>
                <a:ea typeface="+mn-lt"/>
                <a:cs typeface="+mn-lt"/>
              </a:rPr>
              <a:t> </a:t>
            </a:r>
            <a:endParaRPr lang="lt-LT" dirty="0">
              <a:latin typeface="Times New Roman"/>
              <a:cs typeface="Times New Roman"/>
            </a:endParaRPr>
          </a:p>
          <a:p>
            <a:pPr>
              <a:buFont typeface="Arial" panose="020B0503020204020204" pitchFamily="34" charset="0"/>
              <a:buChar char="•"/>
            </a:pPr>
            <a:r>
              <a:rPr lang="en-US" dirty="0">
                <a:latin typeface="Times New Roman"/>
                <a:ea typeface="+mn-lt"/>
                <a:cs typeface="+mn-lt"/>
              </a:rPr>
              <a:t> </a:t>
            </a:r>
            <a:r>
              <a:rPr lang="en-US" dirty="0" err="1">
                <a:latin typeface="Times New Roman"/>
                <a:ea typeface="+mn-lt"/>
                <a:cs typeface="+mn-lt"/>
              </a:rPr>
              <a:t>Padaugėjo</a:t>
            </a:r>
            <a:r>
              <a:rPr lang="en-US" dirty="0">
                <a:latin typeface="Times New Roman"/>
                <a:ea typeface="+mn-lt"/>
                <a:cs typeface="+mn-lt"/>
              </a:rPr>
              <a:t> </a:t>
            </a:r>
            <a:r>
              <a:rPr lang="en-US" dirty="0" err="1">
                <a:latin typeface="Times New Roman"/>
                <a:ea typeface="+mn-lt"/>
                <a:cs typeface="+mn-lt"/>
              </a:rPr>
              <a:t>pamokų</a:t>
            </a:r>
            <a:r>
              <a:rPr lang="en-US" dirty="0">
                <a:latin typeface="Times New Roman"/>
                <a:ea typeface="+mn-lt"/>
                <a:cs typeface="+mn-lt"/>
              </a:rPr>
              <a:t>, </a:t>
            </a:r>
            <a:r>
              <a:rPr lang="en-US" dirty="0" err="1">
                <a:latin typeface="Times New Roman"/>
                <a:ea typeface="+mn-lt"/>
                <a:cs typeface="+mn-lt"/>
              </a:rPr>
              <a:t>kuriose</a:t>
            </a:r>
            <a:r>
              <a:rPr lang="en-US" dirty="0">
                <a:latin typeface="Times New Roman"/>
                <a:ea typeface="+mn-lt"/>
                <a:cs typeface="+mn-lt"/>
              </a:rPr>
              <a:t> </a:t>
            </a:r>
            <a:r>
              <a:rPr lang="en-US" dirty="0" err="1">
                <a:latin typeface="Times New Roman"/>
                <a:ea typeface="+mn-lt"/>
                <a:cs typeface="+mn-lt"/>
              </a:rPr>
              <a:t>keliami</a:t>
            </a:r>
            <a:r>
              <a:rPr lang="en-US" dirty="0">
                <a:latin typeface="Times New Roman"/>
                <a:ea typeface="+mn-lt"/>
                <a:cs typeface="+mn-lt"/>
              </a:rPr>
              <a:t> </a:t>
            </a:r>
            <a:r>
              <a:rPr lang="lt-LT" dirty="0">
                <a:latin typeface="Times New Roman"/>
                <a:ea typeface="+mn-lt"/>
                <a:cs typeface="+mn-lt"/>
              </a:rPr>
              <a:t> skirtingi mokymosi tikslai –buvo 53</a:t>
            </a:r>
            <a:r>
              <a:rPr lang="en-US" dirty="0">
                <a:latin typeface="Times New Roman"/>
                <a:ea typeface="+mn-lt"/>
                <a:cs typeface="+mn-lt"/>
              </a:rPr>
              <a:t>%, </a:t>
            </a:r>
            <a:r>
              <a:rPr lang="en-US" dirty="0" err="1">
                <a:latin typeface="Times New Roman"/>
                <a:ea typeface="+mn-lt"/>
                <a:cs typeface="+mn-lt"/>
              </a:rPr>
              <a:t>dabar</a:t>
            </a:r>
            <a:r>
              <a:rPr lang="en-US" dirty="0">
                <a:latin typeface="Times New Roman"/>
                <a:ea typeface="+mn-lt"/>
                <a:cs typeface="+mn-lt"/>
              </a:rPr>
              <a:t>–86%</a:t>
            </a:r>
            <a:r>
              <a:rPr lang="lt-LT" dirty="0">
                <a:latin typeface="Times New Roman"/>
                <a:ea typeface="+mn-lt"/>
                <a:cs typeface="+mn-lt"/>
              </a:rPr>
              <a:t> </a:t>
            </a:r>
            <a:endParaRPr lang="lt-LT" dirty="0">
              <a:latin typeface="Times New Roman"/>
              <a:cs typeface="Times New Roman"/>
            </a:endParaRPr>
          </a:p>
          <a:p>
            <a:pPr>
              <a:buFont typeface="Arial" panose="020B0503020204020204" pitchFamily="34" charset="0"/>
              <a:buChar char="•"/>
            </a:pPr>
            <a:r>
              <a:rPr lang="en-US" dirty="0">
                <a:latin typeface="Times New Roman"/>
                <a:ea typeface="+mn-lt"/>
                <a:cs typeface="+mn-lt"/>
              </a:rPr>
              <a:t> </a:t>
            </a:r>
            <a:r>
              <a:rPr lang="en-US" dirty="0" err="1">
                <a:latin typeface="Times New Roman"/>
                <a:ea typeface="+mn-lt"/>
                <a:cs typeface="+mn-lt"/>
              </a:rPr>
              <a:t>Reiktų</a:t>
            </a:r>
            <a:r>
              <a:rPr lang="en-US" dirty="0">
                <a:latin typeface="Times New Roman"/>
                <a:ea typeface="+mn-lt"/>
                <a:cs typeface="+mn-lt"/>
              </a:rPr>
              <a:t> </a:t>
            </a:r>
            <a:r>
              <a:rPr lang="en-US" dirty="0" err="1">
                <a:latin typeface="Times New Roman"/>
                <a:ea typeface="+mn-lt"/>
                <a:cs typeface="+mn-lt"/>
              </a:rPr>
              <a:t>atkreipti</a:t>
            </a:r>
            <a:r>
              <a:rPr lang="en-US" dirty="0">
                <a:latin typeface="Times New Roman"/>
                <a:ea typeface="+mn-lt"/>
                <a:cs typeface="+mn-lt"/>
              </a:rPr>
              <a:t> </a:t>
            </a:r>
            <a:r>
              <a:rPr lang="en-US" dirty="0" err="1">
                <a:latin typeface="Times New Roman"/>
                <a:ea typeface="+mn-lt"/>
                <a:cs typeface="+mn-lt"/>
              </a:rPr>
              <a:t>dėmesį</a:t>
            </a:r>
            <a:r>
              <a:rPr lang="en-US" dirty="0">
                <a:latin typeface="Times New Roman"/>
                <a:ea typeface="+mn-lt"/>
                <a:cs typeface="+mn-lt"/>
              </a:rPr>
              <a:t> </a:t>
            </a:r>
            <a:r>
              <a:rPr lang="en-US" dirty="0" err="1">
                <a:latin typeface="Times New Roman"/>
                <a:ea typeface="+mn-lt"/>
                <a:cs typeface="+mn-lt"/>
              </a:rPr>
              <a:t>diferencijavimą</a:t>
            </a:r>
            <a:r>
              <a:rPr lang="en-US" dirty="0">
                <a:latin typeface="Times New Roman"/>
                <a:ea typeface="+mn-lt"/>
                <a:cs typeface="+mn-lt"/>
              </a:rPr>
              <a:t> </a:t>
            </a:r>
            <a:r>
              <a:rPr lang="en-US" dirty="0" err="1">
                <a:latin typeface="Times New Roman"/>
                <a:ea typeface="+mn-lt"/>
                <a:cs typeface="+mn-lt"/>
              </a:rPr>
              <a:t>ir</a:t>
            </a:r>
            <a:r>
              <a:rPr lang="en-US" dirty="0">
                <a:latin typeface="Times New Roman"/>
                <a:ea typeface="+mn-lt"/>
                <a:cs typeface="+mn-lt"/>
              </a:rPr>
              <a:t> </a:t>
            </a:r>
            <a:r>
              <a:rPr lang="en-US" dirty="0" err="1">
                <a:latin typeface="Times New Roman"/>
                <a:ea typeface="+mn-lt"/>
                <a:cs typeface="+mn-lt"/>
              </a:rPr>
              <a:t>užduočių</a:t>
            </a:r>
            <a:r>
              <a:rPr lang="en-US" dirty="0">
                <a:latin typeface="Times New Roman"/>
                <a:ea typeface="+mn-lt"/>
                <a:cs typeface="+mn-lt"/>
              </a:rPr>
              <a:t> </a:t>
            </a:r>
            <a:r>
              <a:rPr lang="en-US" dirty="0" err="1">
                <a:latin typeface="Times New Roman"/>
                <a:ea typeface="+mn-lt"/>
                <a:cs typeface="+mn-lt"/>
              </a:rPr>
              <a:t>individualizavimą</a:t>
            </a:r>
            <a:r>
              <a:rPr lang="en-US" dirty="0">
                <a:latin typeface="Times New Roman"/>
                <a:ea typeface="+mn-lt"/>
                <a:cs typeface="+mn-lt"/>
              </a:rPr>
              <a:t> </a:t>
            </a:r>
            <a:r>
              <a:rPr lang="en-US" dirty="0" err="1">
                <a:latin typeface="Times New Roman"/>
                <a:ea typeface="+mn-lt"/>
                <a:cs typeface="+mn-lt"/>
              </a:rPr>
              <a:t>pamokose</a:t>
            </a:r>
            <a:r>
              <a:rPr lang="en-US" dirty="0">
                <a:latin typeface="Times New Roman"/>
                <a:ea typeface="+mn-lt"/>
                <a:cs typeface="+mn-lt"/>
              </a:rPr>
              <a:t>–</a:t>
            </a:r>
            <a:r>
              <a:rPr lang="en-US" dirty="0" err="1">
                <a:latin typeface="Times New Roman"/>
                <a:ea typeface="+mn-lt"/>
                <a:cs typeface="+mn-lt"/>
              </a:rPr>
              <a:t>šie</a:t>
            </a:r>
            <a:r>
              <a:rPr lang="en-US" dirty="0">
                <a:latin typeface="Times New Roman"/>
                <a:ea typeface="+mn-lt"/>
                <a:cs typeface="+mn-lt"/>
              </a:rPr>
              <a:t> </a:t>
            </a:r>
            <a:r>
              <a:rPr lang="en-US" dirty="0" err="1">
                <a:latin typeface="Times New Roman"/>
                <a:ea typeface="+mn-lt"/>
                <a:cs typeface="+mn-lt"/>
              </a:rPr>
              <a:t>rodikliai</a:t>
            </a:r>
            <a:r>
              <a:rPr lang="en-US" dirty="0">
                <a:latin typeface="Times New Roman"/>
                <a:ea typeface="+mn-lt"/>
                <a:cs typeface="+mn-lt"/>
              </a:rPr>
              <a:t> </a:t>
            </a:r>
            <a:r>
              <a:rPr lang="en-US" dirty="0" err="1">
                <a:latin typeface="Times New Roman"/>
                <a:ea typeface="+mn-lt"/>
                <a:cs typeface="+mn-lt"/>
              </a:rPr>
              <a:t>lyginant</a:t>
            </a:r>
            <a:r>
              <a:rPr lang="en-US" dirty="0">
                <a:latin typeface="Times New Roman"/>
                <a:ea typeface="+mn-lt"/>
                <a:cs typeface="+mn-lt"/>
              </a:rPr>
              <a:t> </a:t>
            </a:r>
            <a:r>
              <a:rPr lang="en-US" dirty="0" err="1">
                <a:latin typeface="Times New Roman"/>
                <a:ea typeface="+mn-lt"/>
                <a:cs typeface="+mn-lt"/>
              </a:rPr>
              <a:t>su</a:t>
            </a:r>
            <a:r>
              <a:rPr lang="en-US" dirty="0">
                <a:latin typeface="Times New Roman"/>
                <a:ea typeface="+mn-lt"/>
                <a:cs typeface="+mn-lt"/>
              </a:rPr>
              <a:t> </a:t>
            </a:r>
            <a:r>
              <a:rPr lang="en-US" dirty="0" smtClean="0">
                <a:latin typeface="Times New Roman"/>
                <a:ea typeface="+mn-lt"/>
                <a:cs typeface="+mn-lt"/>
              </a:rPr>
              <a:t>20</a:t>
            </a:r>
            <a:r>
              <a:rPr lang="lt-LT" dirty="0" smtClean="0">
                <a:latin typeface="Times New Roman"/>
                <a:ea typeface="+mn-lt"/>
                <a:cs typeface="+mn-lt"/>
              </a:rPr>
              <a:t>2</a:t>
            </a:r>
            <a:r>
              <a:rPr lang="lt-LT" dirty="0">
                <a:latin typeface="Times New Roman"/>
                <a:ea typeface="+mn-lt"/>
                <a:cs typeface="+mn-lt"/>
              </a:rPr>
              <a:t>2</a:t>
            </a:r>
            <a:r>
              <a:rPr lang="en-US" dirty="0" smtClean="0">
                <a:latin typeface="Times New Roman"/>
                <a:ea typeface="+mn-lt"/>
                <a:cs typeface="+mn-lt"/>
              </a:rPr>
              <a:t> </a:t>
            </a:r>
            <a:r>
              <a:rPr lang="en-US" dirty="0">
                <a:latin typeface="Times New Roman"/>
                <a:ea typeface="+mn-lt"/>
                <a:cs typeface="+mn-lt"/>
              </a:rPr>
              <a:t>m</a:t>
            </a:r>
            <a:r>
              <a:rPr lang="en-US" dirty="0" smtClean="0">
                <a:latin typeface="Times New Roman"/>
                <a:ea typeface="+mn-lt"/>
                <a:cs typeface="+mn-lt"/>
              </a:rPr>
              <a:t>.</a:t>
            </a:r>
            <a:r>
              <a:rPr lang="lt-LT" dirty="0" smtClean="0">
                <a:latin typeface="Times New Roman"/>
                <a:ea typeface="+mn-lt"/>
                <a:cs typeface="+mn-lt"/>
              </a:rPr>
              <a:t> pavasariu</a:t>
            </a:r>
            <a:r>
              <a:rPr lang="en-US" dirty="0">
                <a:latin typeface="Times New Roman"/>
                <a:ea typeface="+mn-lt"/>
                <a:cs typeface="+mn-lt"/>
              </a:rPr>
              <a:t>  </a:t>
            </a:r>
            <a:r>
              <a:rPr lang="en-US" dirty="0" err="1">
                <a:latin typeface="Times New Roman"/>
                <a:ea typeface="+mn-lt"/>
                <a:cs typeface="+mn-lt"/>
              </a:rPr>
              <a:t>prastesni</a:t>
            </a:r>
            <a:r>
              <a:rPr lang="lt-LT" dirty="0">
                <a:latin typeface="Times New Roman"/>
                <a:ea typeface="+mn-lt"/>
                <a:cs typeface="+mn-lt"/>
              </a:rPr>
              <a:t> </a:t>
            </a:r>
            <a:endParaRPr lang="lt-LT" dirty="0">
              <a:latin typeface="Times New Roman"/>
              <a:cs typeface="Times New Roman"/>
            </a:endParaRPr>
          </a:p>
          <a:p>
            <a:pPr>
              <a:buFont typeface="Arial" panose="020B0503020204020204" pitchFamily="34" charset="0"/>
              <a:buChar char="•"/>
            </a:pPr>
            <a:r>
              <a:rPr lang="en-US" dirty="0">
                <a:latin typeface="Times New Roman"/>
                <a:ea typeface="+mn-lt"/>
                <a:cs typeface="+mn-lt"/>
              </a:rPr>
              <a:t> </a:t>
            </a:r>
            <a:r>
              <a:rPr lang="en-US" dirty="0" err="1">
                <a:latin typeface="Times New Roman"/>
                <a:ea typeface="+mn-lt"/>
                <a:cs typeface="+mn-lt"/>
              </a:rPr>
              <a:t>Pamokoje</a:t>
            </a:r>
            <a:r>
              <a:rPr lang="en-US" dirty="0">
                <a:latin typeface="Times New Roman"/>
                <a:ea typeface="+mn-lt"/>
                <a:cs typeface="+mn-lt"/>
              </a:rPr>
              <a:t> </a:t>
            </a:r>
            <a:r>
              <a:rPr lang="en-US" dirty="0" err="1">
                <a:latin typeface="Times New Roman"/>
                <a:ea typeface="+mn-lt"/>
                <a:cs typeface="+mn-lt"/>
              </a:rPr>
              <a:t>taikomų</a:t>
            </a:r>
            <a:r>
              <a:rPr lang="en-US" dirty="0">
                <a:latin typeface="Times New Roman"/>
                <a:ea typeface="+mn-lt"/>
                <a:cs typeface="+mn-lt"/>
              </a:rPr>
              <a:t> </a:t>
            </a:r>
            <a:r>
              <a:rPr lang="en-US" dirty="0" err="1">
                <a:latin typeface="Times New Roman"/>
                <a:ea typeface="+mn-lt"/>
                <a:cs typeface="+mn-lt"/>
              </a:rPr>
              <a:t>metodų</a:t>
            </a:r>
            <a:r>
              <a:rPr lang="en-US" dirty="0">
                <a:latin typeface="Times New Roman"/>
                <a:ea typeface="+mn-lt"/>
                <a:cs typeface="+mn-lt"/>
              </a:rPr>
              <a:t> </a:t>
            </a:r>
            <a:r>
              <a:rPr lang="en-US" dirty="0" err="1">
                <a:latin typeface="Times New Roman"/>
                <a:ea typeface="+mn-lt"/>
                <a:cs typeface="+mn-lt"/>
              </a:rPr>
              <a:t>palyginimas</a:t>
            </a:r>
            <a:r>
              <a:rPr lang="en-US" dirty="0">
                <a:latin typeface="Times New Roman"/>
                <a:ea typeface="+mn-lt"/>
                <a:cs typeface="+mn-lt"/>
              </a:rPr>
              <a:t>. </a:t>
            </a:r>
            <a:r>
              <a:rPr lang="en-US" dirty="0" err="1">
                <a:latin typeface="Times New Roman"/>
                <a:ea typeface="+mn-lt"/>
                <a:cs typeface="+mn-lt"/>
              </a:rPr>
              <a:t>Mokytojai</a:t>
            </a:r>
            <a:r>
              <a:rPr lang="en-US" dirty="0">
                <a:latin typeface="Times New Roman"/>
                <a:ea typeface="+mn-lt"/>
                <a:cs typeface="+mn-lt"/>
              </a:rPr>
              <a:t> </a:t>
            </a:r>
            <a:r>
              <a:rPr lang="en-US" dirty="0" err="1">
                <a:latin typeface="Times New Roman"/>
                <a:ea typeface="+mn-lt"/>
                <a:cs typeface="+mn-lt"/>
              </a:rPr>
              <a:t>taiko</a:t>
            </a:r>
            <a:r>
              <a:rPr lang="en-US" dirty="0">
                <a:latin typeface="Times New Roman"/>
                <a:ea typeface="+mn-lt"/>
                <a:cs typeface="+mn-lt"/>
              </a:rPr>
              <a:t> </a:t>
            </a:r>
            <a:r>
              <a:rPr lang="en-US" dirty="0" err="1">
                <a:latin typeface="Times New Roman"/>
                <a:ea typeface="+mn-lt"/>
                <a:cs typeface="+mn-lt"/>
              </a:rPr>
              <a:t>gana</a:t>
            </a:r>
            <a:r>
              <a:rPr lang="en-US" dirty="0">
                <a:latin typeface="Times New Roman"/>
                <a:ea typeface="+mn-lt"/>
                <a:cs typeface="+mn-lt"/>
              </a:rPr>
              <a:t> </a:t>
            </a:r>
            <a:r>
              <a:rPr lang="en-US" dirty="0" err="1">
                <a:latin typeface="Times New Roman"/>
                <a:ea typeface="+mn-lt"/>
                <a:cs typeface="+mn-lt"/>
              </a:rPr>
              <a:t>daug</a:t>
            </a:r>
            <a:r>
              <a:rPr lang="en-US" dirty="0">
                <a:latin typeface="Times New Roman"/>
                <a:ea typeface="+mn-lt"/>
                <a:cs typeface="+mn-lt"/>
              </a:rPr>
              <a:t> </a:t>
            </a:r>
            <a:r>
              <a:rPr lang="en-US" dirty="0" err="1">
                <a:latin typeface="Times New Roman"/>
                <a:ea typeface="+mn-lt"/>
                <a:cs typeface="+mn-lt"/>
              </a:rPr>
              <a:t>ir</a:t>
            </a:r>
            <a:r>
              <a:rPr lang="en-US" dirty="0">
                <a:latin typeface="Times New Roman"/>
                <a:ea typeface="+mn-lt"/>
                <a:cs typeface="+mn-lt"/>
              </a:rPr>
              <a:t> </a:t>
            </a:r>
            <a:r>
              <a:rPr lang="en-US" dirty="0" err="1">
                <a:latin typeface="Times New Roman"/>
                <a:ea typeface="+mn-lt"/>
                <a:cs typeface="+mn-lt"/>
              </a:rPr>
              <a:t>įvairių</a:t>
            </a:r>
            <a:r>
              <a:rPr lang="en-US" dirty="0">
                <a:latin typeface="Times New Roman"/>
                <a:ea typeface="+mn-lt"/>
                <a:cs typeface="+mn-lt"/>
              </a:rPr>
              <a:t> </a:t>
            </a:r>
            <a:r>
              <a:rPr lang="en-US" dirty="0" err="1">
                <a:latin typeface="Times New Roman"/>
                <a:ea typeface="+mn-lt"/>
                <a:cs typeface="+mn-lt"/>
              </a:rPr>
              <a:t>mokymo</a:t>
            </a:r>
            <a:r>
              <a:rPr lang="en-US" dirty="0">
                <a:latin typeface="Times New Roman"/>
                <a:ea typeface="+mn-lt"/>
                <a:cs typeface="+mn-lt"/>
              </a:rPr>
              <a:t> </a:t>
            </a:r>
            <a:r>
              <a:rPr lang="en-US" dirty="0" err="1">
                <a:latin typeface="Times New Roman"/>
                <a:ea typeface="+mn-lt"/>
                <a:cs typeface="+mn-lt"/>
              </a:rPr>
              <a:t>metodų</a:t>
            </a:r>
            <a:r>
              <a:rPr lang="en-US" dirty="0">
                <a:latin typeface="Times New Roman"/>
                <a:ea typeface="+mn-lt"/>
                <a:cs typeface="+mn-lt"/>
              </a:rPr>
              <a:t>, </a:t>
            </a:r>
            <a:r>
              <a:rPr lang="en-US" dirty="0" err="1">
                <a:latin typeface="Times New Roman"/>
                <a:ea typeface="+mn-lt"/>
                <a:cs typeface="+mn-lt"/>
              </a:rPr>
              <a:t>padedančių</a:t>
            </a:r>
            <a:r>
              <a:rPr lang="en-US" dirty="0">
                <a:latin typeface="Times New Roman"/>
                <a:ea typeface="+mn-lt"/>
                <a:cs typeface="+mn-lt"/>
              </a:rPr>
              <a:t> </a:t>
            </a:r>
            <a:r>
              <a:rPr lang="en-US" dirty="0" err="1">
                <a:latin typeface="Times New Roman"/>
                <a:ea typeface="+mn-lt"/>
                <a:cs typeface="+mn-lt"/>
              </a:rPr>
              <a:t>pamokose</a:t>
            </a:r>
            <a:r>
              <a:rPr lang="en-US" dirty="0">
                <a:latin typeface="Times New Roman"/>
                <a:ea typeface="+mn-lt"/>
                <a:cs typeface="+mn-lt"/>
              </a:rPr>
              <a:t> </a:t>
            </a:r>
            <a:r>
              <a:rPr lang="en-US" dirty="0" err="1">
                <a:latin typeface="Times New Roman"/>
                <a:ea typeface="+mn-lt"/>
                <a:cs typeface="+mn-lt"/>
              </a:rPr>
              <a:t>siekti</a:t>
            </a:r>
            <a:r>
              <a:rPr lang="en-US" dirty="0">
                <a:latin typeface="Times New Roman"/>
                <a:ea typeface="+mn-lt"/>
                <a:cs typeface="+mn-lt"/>
              </a:rPr>
              <a:t> </a:t>
            </a:r>
            <a:r>
              <a:rPr lang="en-US" dirty="0" err="1">
                <a:latin typeface="Times New Roman"/>
                <a:ea typeface="+mn-lt"/>
                <a:cs typeface="+mn-lt"/>
              </a:rPr>
              <a:t>išsikeltų</a:t>
            </a:r>
            <a:r>
              <a:rPr lang="en-US" dirty="0">
                <a:latin typeface="Times New Roman"/>
                <a:ea typeface="+mn-lt"/>
                <a:cs typeface="+mn-lt"/>
              </a:rPr>
              <a:t> </a:t>
            </a:r>
            <a:r>
              <a:rPr lang="en-US" dirty="0" err="1">
                <a:latin typeface="Times New Roman"/>
                <a:ea typeface="+mn-lt"/>
                <a:cs typeface="+mn-lt"/>
              </a:rPr>
              <a:t>tikslų</a:t>
            </a:r>
            <a:r>
              <a:rPr lang="en-US" dirty="0">
                <a:latin typeface="Times New Roman"/>
                <a:ea typeface="+mn-lt"/>
                <a:cs typeface="+mn-lt"/>
              </a:rPr>
              <a:t>. </a:t>
            </a:r>
            <a:endParaRPr lang="lt-LT" dirty="0">
              <a:latin typeface="Times New Roman"/>
              <a:cs typeface="Times New Roman"/>
            </a:endParaRPr>
          </a:p>
          <a:p>
            <a:pPr>
              <a:buFont typeface="Arial" panose="020B0503020204020204" pitchFamily="34" charset="0"/>
              <a:buChar char="•"/>
            </a:pPr>
            <a:r>
              <a:rPr lang="en-US" dirty="0">
                <a:latin typeface="Times New Roman"/>
                <a:ea typeface="+mn-lt"/>
                <a:cs typeface="+mn-lt"/>
              </a:rPr>
              <a:t> 2022m</a:t>
            </a:r>
            <a:r>
              <a:rPr lang="en-US" dirty="0" smtClean="0">
                <a:latin typeface="Times New Roman"/>
                <a:ea typeface="+mn-lt"/>
                <a:cs typeface="+mn-lt"/>
              </a:rPr>
              <a:t>.</a:t>
            </a:r>
            <a:r>
              <a:rPr lang="lt-LT" dirty="0" smtClean="0">
                <a:latin typeface="Times New Roman"/>
                <a:ea typeface="+mn-lt"/>
                <a:cs typeface="+mn-lt"/>
              </a:rPr>
              <a:t> rudenį</a:t>
            </a:r>
            <a:r>
              <a:rPr lang="en-US" dirty="0" smtClean="0">
                <a:latin typeface="Times New Roman"/>
                <a:ea typeface="+mn-lt"/>
                <a:cs typeface="+mn-lt"/>
              </a:rPr>
              <a:t> </a:t>
            </a:r>
            <a:r>
              <a:rPr lang="en-US" dirty="0" err="1">
                <a:latin typeface="Times New Roman"/>
                <a:ea typeface="+mn-lt"/>
                <a:cs typeface="+mn-lt"/>
              </a:rPr>
              <a:t>daugiau</a:t>
            </a:r>
            <a:r>
              <a:rPr lang="en-US" dirty="0">
                <a:latin typeface="Times New Roman"/>
                <a:ea typeface="+mn-lt"/>
                <a:cs typeface="+mn-lt"/>
              </a:rPr>
              <a:t> </a:t>
            </a:r>
            <a:r>
              <a:rPr lang="en-US" dirty="0" err="1">
                <a:latin typeface="Times New Roman"/>
                <a:ea typeface="+mn-lt"/>
                <a:cs typeface="+mn-lt"/>
              </a:rPr>
              <a:t>dėmesio</a:t>
            </a:r>
            <a:r>
              <a:rPr lang="en-US" dirty="0">
                <a:latin typeface="Times New Roman"/>
                <a:ea typeface="+mn-lt"/>
                <a:cs typeface="+mn-lt"/>
              </a:rPr>
              <a:t> </a:t>
            </a:r>
            <a:r>
              <a:rPr lang="en-US" dirty="0" err="1">
                <a:latin typeface="Times New Roman"/>
                <a:ea typeface="+mn-lt"/>
                <a:cs typeface="+mn-lt"/>
              </a:rPr>
              <a:t>skiriama</a:t>
            </a:r>
            <a:r>
              <a:rPr lang="en-US" dirty="0">
                <a:latin typeface="Times New Roman"/>
                <a:ea typeface="+mn-lt"/>
                <a:cs typeface="+mn-lt"/>
              </a:rPr>
              <a:t> </a:t>
            </a:r>
            <a:r>
              <a:rPr lang="en-US" dirty="0" err="1">
                <a:latin typeface="Times New Roman"/>
                <a:ea typeface="+mn-lt"/>
                <a:cs typeface="+mn-lt"/>
              </a:rPr>
              <a:t>grupiniam</a:t>
            </a:r>
            <a:r>
              <a:rPr lang="en-US" dirty="0">
                <a:latin typeface="Times New Roman"/>
                <a:ea typeface="+mn-lt"/>
                <a:cs typeface="+mn-lt"/>
              </a:rPr>
              <a:t> </a:t>
            </a:r>
            <a:r>
              <a:rPr lang="en-US" dirty="0" err="1">
                <a:latin typeface="Times New Roman"/>
                <a:ea typeface="+mn-lt"/>
                <a:cs typeface="+mn-lt"/>
              </a:rPr>
              <a:t>darbui</a:t>
            </a:r>
            <a:r>
              <a:rPr lang="en-US" dirty="0">
                <a:latin typeface="Times New Roman"/>
                <a:ea typeface="+mn-lt"/>
                <a:cs typeface="+mn-lt"/>
              </a:rPr>
              <a:t> ( </a:t>
            </a:r>
            <a:r>
              <a:rPr lang="en-US" dirty="0" err="1">
                <a:latin typeface="Times New Roman"/>
                <a:ea typeface="+mn-lt"/>
                <a:cs typeface="+mn-lt"/>
              </a:rPr>
              <a:t>buvo</a:t>
            </a:r>
            <a:r>
              <a:rPr lang="en-US" dirty="0">
                <a:latin typeface="Times New Roman"/>
                <a:ea typeface="+mn-lt"/>
                <a:cs typeface="+mn-lt"/>
              </a:rPr>
              <a:t> 12 %, o </a:t>
            </a:r>
            <a:r>
              <a:rPr lang="lt-LT" dirty="0">
                <a:latin typeface="Times New Roman"/>
                <a:ea typeface="+mn-lt"/>
                <a:cs typeface="+mn-lt"/>
              </a:rPr>
              <a:t>š</a:t>
            </a:r>
            <a:r>
              <a:rPr lang="en-US" dirty="0" err="1">
                <a:latin typeface="Times New Roman"/>
                <a:ea typeface="+mn-lt"/>
                <a:cs typeface="+mn-lt"/>
              </a:rPr>
              <a:t>iemet</a:t>
            </a:r>
            <a:r>
              <a:rPr lang="en-US" dirty="0">
                <a:latin typeface="Times New Roman"/>
                <a:ea typeface="+mn-lt"/>
                <a:cs typeface="+mn-lt"/>
              </a:rPr>
              <a:t>–43%), </a:t>
            </a:r>
            <a:r>
              <a:rPr lang="en-US" dirty="0" err="1">
                <a:latin typeface="Times New Roman"/>
                <a:ea typeface="+mn-lt"/>
                <a:cs typeface="+mn-lt"/>
              </a:rPr>
              <a:t>vaizdo</a:t>
            </a:r>
            <a:r>
              <a:rPr lang="en-US" dirty="0">
                <a:latin typeface="Times New Roman"/>
                <a:ea typeface="+mn-lt"/>
                <a:cs typeface="+mn-lt"/>
              </a:rPr>
              <a:t> </a:t>
            </a:r>
            <a:r>
              <a:rPr lang="en-US" dirty="0" err="1">
                <a:latin typeface="Times New Roman"/>
                <a:ea typeface="+mn-lt"/>
                <a:cs typeface="+mn-lt"/>
              </a:rPr>
              <a:t>platformų</a:t>
            </a:r>
            <a:r>
              <a:rPr lang="en-US" dirty="0">
                <a:latin typeface="Times New Roman"/>
                <a:ea typeface="+mn-lt"/>
                <a:cs typeface="+mn-lt"/>
              </a:rPr>
              <a:t> </a:t>
            </a:r>
            <a:r>
              <a:rPr lang="en-US" dirty="0" err="1">
                <a:latin typeface="Times New Roman"/>
                <a:ea typeface="+mn-lt"/>
                <a:cs typeface="+mn-lt"/>
              </a:rPr>
              <a:t>naudojimui</a:t>
            </a:r>
            <a:r>
              <a:rPr lang="en-US" dirty="0">
                <a:latin typeface="Times New Roman"/>
                <a:ea typeface="+mn-lt"/>
                <a:cs typeface="+mn-lt"/>
              </a:rPr>
              <a:t> (</a:t>
            </a:r>
            <a:r>
              <a:rPr lang="en-US" dirty="0" err="1">
                <a:latin typeface="Times New Roman"/>
                <a:ea typeface="+mn-lt"/>
                <a:cs typeface="+mn-lt"/>
              </a:rPr>
              <a:t>buvo</a:t>
            </a:r>
            <a:r>
              <a:rPr lang="en-US" dirty="0">
                <a:latin typeface="Times New Roman"/>
                <a:ea typeface="+mn-lt"/>
                <a:cs typeface="+mn-lt"/>
              </a:rPr>
              <a:t> 35%, o </a:t>
            </a:r>
            <a:r>
              <a:rPr lang="en-US" dirty="0" err="1">
                <a:latin typeface="Times New Roman"/>
                <a:ea typeface="+mn-lt"/>
                <a:cs typeface="+mn-lt"/>
              </a:rPr>
              <a:t>šiemet</a:t>
            </a:r>
            <a:r>
              <a:rPr lang="en-US" dirty="0">
                <a:latin typeface="Times New Roman"/>
                <a:ea typeface="+mn-lt"/>
                <a:cs typeface="+mn-lt"/>
              </a:rPr>
              <a:t>–52%), </a:t>
            </a:r>
            <a:r>
              <a:rPr lang="en-US" dirty="0" err="1">
                <a:latin typeface="Times New Roman"/>
                <a:ea typeface="+mn-lt"/>
                <a:cs typeface="+mn-lt"/>
              </a:rPr>
              <a:t>jokiose</a:t>
            </a:r>
            <a:r>
              <a:rPr lang="en-US" dirty="0">
                <a:latin typeface="Times New Roman"/>
                <a:ea typeface="+mn-lt"/>
                <a:cs typeface="+mn-lt"/>
              </a:rPr>
              <a:t> </a:t>
            </a:r>
            <a:r>
              <a:rPr lang="en-US" dirty="0" err="1">
                <a:latin typeface="Times New Roman"/>
                <a:ea typeface="+mn-lt"/>
                <a:cs typeface="+mn-lt"/>
              </a:rPr>
              <a:t>pamokose</a:t>
            </a:r>
            <a:r>
              <a:rPr lang="en-US" dirty="0">
                <a:latin typeface="Times New Roman"/>
                <a:ea typeface="+mn-lt"/>
                <a:cs typeface="+mn-lt"/>
              </a:rPr>
              <a:t> </a:t>
            </a:r>
            <a:r>
              <a:rPr lang="en-US" dirty="0" err="1">
                <a:latin typeface="Times New Roman"/>
                <a:ea typeface="+mn-lt"/>
                <a:cs typeface="+mn-lt"/>
              </a:rPr>
              <a:t>nebuvo</a:t>
            </a:r>
            <a:r>
              <a:rPr lang="en-US" dirty="0">
                <a:latin typeface="Times New Roman"/>
                <a:ea typeface="+mn-lt"/>
                <a:cs typeface="+mn-lt"/>
              </a:rPr>
              <a:t> </a:t>
            </a:r>
            <a:r>
              <a:rPr lang="en-US" dirty="0" err="1">
                <a:latin typeface="Times New Roman"/>
                <a:ea typeface="+mn-lt"/>
                <a:cs typeface="+mn-lt"/>
              </a:rPr>
              <a:t>naudojami</a:t>
            </a:r>
            <a:r>
              <a:rPr lang="en-US" dirty="0">
                <a:latin typeface="Times New Roman"/>
                <a:ea typeface="+mn-lt"/>
                <a:cs typeface="+mn-lt"/>
              </a:rPr>
              <a:t> </a:t>
            </a:r>
            <a:r>
              <a:rPr lang="lt-LT" dirty="0">
                <a:latin typeface="Times New Roman"/>
                <a:ea typeface="+mn-lt"/>
                <a:cs typeface="+mn-lt"/>
              </a:rPr>
              <a:t>Mąstymo žemėlapiai, sumažėjo praktinės-tiriamosios veiklos ( buvo 59</a:t>
            </a:r>
            <a:r>
              <a:rPr lang="en-US" dirty="0">
                <a:latin typeface="Times New Roman"/>
                <a:ea typeface="+mn-lt"/>
                <a:cs typeface="+mn-lt"/>
              </a:rPr>
              <a:t>%, o </a:t>
            </a:r>
            <a:r>
              <a:rPr lang="en-US" dirty="0" err="1">
                <a:latin typeface="Times New Roman"/>
                <a:ea typeface="+mn-lt"/>
                <a:cs typeface="+mn-lt"/>
              </a:rPr>
              <a:t>dabar</a:t>
            </a:r>
            <a:r>
              <a:rPr lang="en-US" dirty="0">
                <a:latin typeface="Times New Roman"/>
                <a:ea typeface="+mn-lt"/>
                <a:cs typeface="+mn-lt"/>
              </a:rPr>
              <a:t> –23%)</a:t>
            </a:r>
            <a:r>
              <a:rPr lang="lt-LT" dirty="0">
                <a:latin typeface="Times New Roman"/>
                <a:ea typeface="+mn-lt"/>
                <a:cs typeface="+mn-lt"/>
              </a:rPr>
              <a:t>  </a:t>
            </a:r>
            <a:endParaRPr lang="lt-LT" dirty="0">
              <a:latin typeface="Times New Roman"/>
              <a:ea typeface="Meiryo"/>
              <a:cs typeface="Times New Roman"/>
            </a:endParaRPr>
          </a:p>
          <a:p>
            <a:pPr marL="285750" indent="-285750">
              <a:buFont typeface="Arial" panose="020B0503020204020204" pitchFamily="34" charset="0"/>
              <a:buChar char="•"/>
            </a:pPr>
            <a:endParaRPr lang="lt-LT" dirty="0">
              <a:ea typeface="Meiryo"/>
            </a:endParaRPr>
          </a:p>
        </p:txBody>
      </p:sp>
    </p:spTree>
    <p:extLst>
      <p:ext uri="{BB962C8B-B14F-4D97-AF65-F5344CB8AC3E}">
        <p14:creationId xmlns:p14="http://schemas.microsoft.com/office/powerpoint/2010/main" val="2222582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91DAF64-0771-B2B3-4C6C-34B0E8530A7F}"/>
              </a:ext>
            </a:extLst>
          </p:cNvPr>
          <p:cNvSpPr>
            <a:spLocks noGrp="1"/>
          </p:cNvSpPr>
          <p:nvPr>
            <p:ph type="title"/>
          </p:nvPr>
        </p:nvSpPr>
        <p:spPr>
          <a:xfrm>
            <a:off x="441733" y="442220"/>
            <a:ext cx="10715376" cy="1345269"/>
          </a:xfrm>
        </p:spPr>
        <p:txBody>
          <a:bodyPr>
            <a:normAutofit fontScale="90000"/>
          </a:bodyPr>
          <a:lstStyle/>
          <a:p>
            <a:r>
              <a:rPr lang="lt-LT">
                <a:latin typeface="Times New Roman"/>
                <a:ea typeface="+mj-lt"/>
                <a:cs typeface="+mj-lt"/>
              </a:rPr>
              <a:t>UGDYMAS(IS) IR MOKINIŲ PATIRTYS </a:t>
            </a:r>
            <a:br>
              <a:rPr lang="lt-LT">
                <a:latin typeface="Times New Roman"/>
                <a:ea typeface="+mj-lt"/>
                <a:cs typeface="+mj-lt"/>
              </a:rPr>
            </a:br>
            <a:r>
              <a:rPr lang="lt-LT">
                <a:latin typeface="Times New Roman"/>
                <a:ea typeface="+mj-lt"/>
                <a:cs typeface="+mj-lt"/>
              </a:rPr>
              <a:t>įsivertinimo klausimyno MOKINIAMS DUOMENYS </a:t>
            </a:r>
            <a:br>
              <a:rPr lang="lt-LT">
                <a:latin typeface="Times New Roman"/>
                <a:ea typeface="+mj-lt"/>
                <a:cs typeface="+mj-lt"/>
              </a:rPr>
            </a:br>
            <a:r>
              <a:rPr lang="lt-LT" b="0">
                <a:latin typeface="Times New Roman"/>
                <a:ea typeface="+mj-lt"/>
                <a:cs typeface="+mj-lt"/>
              </a:rPr>
              <a:t>(83 respondentai)</a:t>
            </a:r>
            <a:endParaRPr lang="lt-LT" b="0">
              <a:latin typeface="Times New Roman"/>
            </a:endParaRPr>
          </a:p>
        </p:txBody>
      </p:sp>
      <p:pic>
        <p:nvPicPr>
          <p:cNvPr id="4" name="Paveikslėlis 4">
            <a:extLst>
              <a:ext uri="{FF2B5EF4-FFF2-40B4-BE49-F238E27FC236}">
                <a16:creationId xmlns:a16="http://schemas.microsoft.com/office/drawing/2014/main" id="{ECAE84F1-CA43-BD5F-0A81-69F1881836FA}"/>
              </a:ext>
            </a:extLst>
          </p:cNvPr>
          <p:cNvPicPr>
            <a:picLocks noGrp="1" noChangeAspect="1"/>
          </p:cNvPicPr>
          <p:nvPr>
            <p:ph idx="1"/>
          </p:nvPr>
        </p:nvPicPr>
        <p:blipFill>
          <a:blip r:embed="rId2"/>
          <a:stretch>
            <a:fillRect/>
          </a:stretch>
        </p:blipFill>
        <p:spPr>
          <a:xfrm>
            <a:off x="1973985" y="1789112"/>
            <a:ext cx="8492485" cy="4936667"/>
          </a:xfrm>
        </p:spPr>
      </p:pic>
    </p:spTree>
    <p:extLst>
      <p:ext uri="{BB962C8B-B14F-4D97-AF65-F5344CB8AC3E}">
        <p14:creationId xmlns:p14="http://schemas.microsoft.com/office/powerpoint/2010/main" val="40010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08165268-609F-7757-FC64-257878DB27FF}"/>
              </a:ext>
            </a:extLst>
          </p:cNvPr>
          <p:cNvPicPr>
            <a:picLocks noChangeAspect="1"/>
          </p:cNvPicPr>
          <p:nvPr/>
        </p:nvPicPr>
        <p:blipFill>
          <a:blip r:embed="rId2"/>
          <a:stretch>
            <a:fillRect/>
          </a:stretch>
        </p:blipFill>
        <p:spPr>
          <a:xfrm>
            <a:off x="2812626" y="-175399"/>
            <a:ext cx="7182922" cy="7038200"/>
          </a:xfrm>
          <a:prstGeom prst="rect">
            <a:avLst/>
          </a:prstGeom>
        </p:spPr>
      </p:pic>
    </p:spTree>
    <p:extLst>
      <p:ext uri="{BB962C8B-B14F-4D97-AF65-F5344CB8AC3E}">
        <p14:creationId xmlns:p14="http://schemas.microsoft.com/office/powerpoint/2010/main" val="3664258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0C7C2A3F-6A48-CDAF-E114-C521FAC70CE2}"/>
              </a:ext>
            </a:extLst>
          </p:cNvPr>
          <p:cNvPicPr>
            <a:picLocks noChangeAspect="1"/>
          </p:cNvPicPr>
          <p:nvPr/>
        </p:nvPicPr>
        <p:blipFill>
          <a:blip r:embed="rId2"/>
          <a:stretch>
            <a:fillRect/>
          </a:stretch>
        </p:blipFill>
        <p:spPr>
          <a:xfrm>
            <a:off x="643467" y="822217"/>
            <a:ext cx="10918464" cy="5213566"/>
          </a:xfrm>
          <a:prstGeom prst="rect">
            <a:avLst/>
          </a:prstGeom>
        </p:spPr>
      </p:pic>
    </p:spTree>
    <p:extLst>
      <p:ext uri="{BB962C8B-B14F-4D97-AF65-F5344CB8AC3E}">
        <p14:creationId xmlns:p14="http://schemas.microsoft.com/office/powerpoint/2010/main" val="1420933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C630F911-3C54-A544-19AE-E9861AE8DFB1}"/>
              </a:ext>
            </a:extLst>
          </p:cNvPr>
          <p:cNvPicPr>
            <a:picLocks noChangeAspect="1"/>
          </p:cNvPicPr>
          <p:nvPr/>
        </p:nvPicPr>
        <p:blipFill>
          <a:blip r:embed="rId2"/>
          <a:stretch>
            <a:fillRect/>
          </a:stretch>
        </p:blipFill>
        <p:spPr>
          <a:xfrm>
            <a:off x="2614410" y="131676"/>
            <a:ext cx="6976577" cy="6742498"/>
          </a:xfrm>
          <a:prstGeom prst="rect">
            <a:avLst/>
          </a:prstGeom>
        </p:spPr>
      </p:pic>
    </p:spTree>
    <p:extLst>
      <p:ext uri="{BB962C8B-B14F-4D97-AF65-F5344CB8AC3E}">
        <p14:creationId xmlns:p14="http://schemas.microsoft.com/office/powerpoint/2010/main" val="3033273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3" name="Turinio vietos rezervavimo ženklas 2">
            <a:extLst>
              <a:ext uri="{FF2B5EF4-FFF2-40B4-BE49-F238E27FC236}">
                <a16:creationId xmlns:a16="http://schemas.microsoft.com/office/drawing/2014/main" id="{70742D76-F36D-4612-8ABD-EFFAF01CFB38}"/>
              </a:ext>
            </a:extLst>
          </p:cNvPr>
          <p:cNvSpPr>
            <a:spLocks noGrp="1"/>
          </p:cNvSpPr>
          <p:nvPr>
            <p:ph idx="1"/>
          </p:nvPr>
        </p:nvSpPr>
        <p:spPr>
          <a:xfrm>
            <a:off x="2139950" y="2097571"/>
            <a:ext cx="7287067" cy="2132192"/>
          </a:xfrm>
        </p:spPr>
        <p:txBody>
          <a:bodyPr vert="horz" lIns="109728" tIns="109728" rIns="109728" bIns="91440" rtlCol="0" anchor="t">
            <a:normAutofit/>
          </a:bodyPr>
          <a:lstStyle/>
          <a:p>
            <a:pPr algn="just"/>
            <a:r>
              <a:rPr lang="lt-LT" sz="2000" cap="all">
                <a:latin typeface="Times New Roman"/>
                <a:cs typeface="Times New Roman"/>
              </a:rPr>
              <a:t>Mokyklos veiklos įsivertinimas  atliktas vadovaujantis Mokyklos, įgyvendinančios bendrojo ugdymo programas, veiklos kokybės įsivertinimo metodika (2016). </a:t>
            </a:r>
            <a:endParaRPr lang="lt-LT" sz="2000">
              <a:ea typeface="Meiryo"/>
            </a:endParaRPr>
          </a:p>
        </p:txBody>
      </p:sp>
    </p:spTree>
    <p:extLst>
      <p:ext uri="{BB962C8B-B14F-4D97-AF65-F5344CB8AC3E}">
        <p14:creationId xmlns:p14="http://schemas.microsoft.com/office/powerpoint/2010/main" val="4263032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D439852F-4628-BFF9-6836-2EDA18790FAA}"/>
              </a:ext>
            </a:extLst>
          </p:cNvPr>
          <p:cNvPicPr>
            <a:picLocks noChangeAspect="1"/>
          </p:cNvPicPr>
          <p:nvPr/>
        </p:nvPicPr>
        <p:blipFill>
          <a:blip r:embed="rId2"/>
          <a:stretch>
            <a:fillRect/>
          </a:stretch>
        </p:blipFill>
        <p:spPr>
          <a:xfrm>
            <a:off x="771535" y="643467"/>
            <a:ext cx="10662327" cy="5571066"/>
          </a:xfrm>
          <a:prstGeom prst="rect">
            <a:avLst/>
          </a:prstGeom>
        </p:spPr>
      </p:pic>
    </p:spTree>
    <p:extLst>
      <p:ext uri="{BB962C8B-B14F-4D97-AF65-F5344CB8AC3E}">
        <p14:creationId xmlns:p14="http://schemas.microsoft.com/office/powerpoint/2010/main" val="3472342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482CFAF1-4602-6109-3E06-D43AC71CAE56}"/>
              </a:ext>
            </a:extLst>
          </p:cNvPr>
          <p:cNvPicPr>
            <a:picLocks noChangeAspect="1"/>
          </p:cNvPicPr>
          <p:nvPr/>
        </p:nvPicPr>
        <p:blipFill>
          <a:blip r:embed="rId2"/>
          <a:stretch>
            <a:fillRect/>
          </a:stretch>
        </p:blipFill>
        <p:spPr>
          <a:xfrm>
            <a:off x="2143735" y="472870"/>
            <a:ext cx="8372852" cy="6207961"/>
          </a:xfrm>
          <a:prstGeom prst="rect">
            <a:avLst/>
          </a:prstGeom>
        </p:spPr>
      </p:pic>
    </p:spTree>
    <p:extLst>
      <p:ext uri="{BB962C8B-B14F-4D97-AF65-F5344CB8AC3E}">
        <p14:creationId xmlns:p14="http://schemas.microsoft.com/office/powerpoint/2010/main" val="706731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B263C745-CAC8-3462-2EF1-477C7754846F}"/>
              </a:ext>
            </a:extLst>
          </p:cNvPr>
          <p:cNvPicPr>
            <a:picLocks noChangeAspect="1"/>
          </p:cNvPicPr>
          <p:nvPr/>
        </p:nvPicPr>
        <p:blipFill>
          <a:blip r:embed="rId2"/>
          <a:stretch>
            <a:fillRect/>
          </a:stretch>
        </p:blipFill>
        <p:spPr>
          <a:xfrm>
            <a:off x="3199026" y="-4801"/>
            <a:ext cx="6273644" cy="6810736"/>
          </a:xfrm>
          <a:prstGeom prst="rect">
            <a:avLst/>
          </a:prstGeom>
        </p:spPr>
      </p:pic>
    </p:spTree>
    <p:extLst>
      <p:ext uri="{BB962C8B-B14F-4D97-AF65-F5344CB8AC3E}">
        <p14:creationId xmlns:p14="http://schemas.microsoft.com/office/powerpoint/2010/main" val="1509774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E7F04692-A4A4-19E7-6F3E-951363101AA9}"/>
              </a:ext>
            </a:extLst>
          </p:cNvPr>
          <p:cNvPicPr>
            <a:picLocks noChangeAspect="1"/>
          </p:cNvPicPr>
          <p:nvPr/>
        </p:nvPicPr>
        <p:blipFill>
          <a:blip r:embed="rId2"/>
          <a:stretch>
            <a:fillRect/>
          </a:stretch>
        </p:blipFill>
        <p:spPr>
          <a:xfrm>
            <a:off x="1849977" y="643467"/>
            <a:ext cx="8505444" cy="5571066"/>
          </a:xfrm>
          <a:prstGeom prst="rect">
            <a:avLst/>
          </a:prstGeom>
        </p:spPr>
      </p:pic>
    </p:spTree>
    <p:extLst>
      <p:ext uri="{BB962C8B-B14F-4D97-AF65-F5344CB8AC3E}">
        <p14:creationId xmlns:p14="http://schemas.microsoft.com/office/powerpoint/2010/main" val="3614813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D16225D-67DE-9A98-4714-52963A36CF69}"/>
              </a:ext>
            </a:extLst>
          </p:cNvPr>
          <p:cNvSpPr>
            <a:spLocks noGrp="1"/>
          </p:cNvSpPr>
          <p:nvPr>
            <p:ph type="title"/>
          </p:nvPr>
        </p:nvSpPr>
        <p:spPr>
          <a:xfrm>
            <a:off x="1033136" y="442220"/>
            <a:ext cx="9657675" cy="1345269"/>
          </a:xfrm>
        </p:spPr>
        <p:txBody>
          <a:bodyPr>
            <a:normAutofit fontScale="90000"/>
          </a:bodyPr>
          <a:lstStyle/>
          <a:p>
            <a:r>
              <a:rPr lang="lt-LT">
                <a:latin typeface="Times New Roman"/>
                <a:ea typeface="+mj-lt"/>
                <a:cs typeface="+mj-lt"/>
              </a:rPr>
              <a:t>UGDYMAS(IS) IR MOKINIŲ PATIRTYS įsivertinimo klausimyno MOKINIAMS IŠVADOS</a:t>
            </a:r>
            <a:endParaRPr lang="lt-LT">
              <a:latin typeface="Times New Roman"/>
            </a:endParaRPr>
          </a:p>
        </p:txBody>
      </p:sp>
      <p:sp>
        <p:nvSpPr>
          <p:cNvPr id="3" name="Turinio vietos rezervavimo ženklas 2">
            <a:extLst>
              <a:ext uri="{FF2B5EF4-FFF2-40B4-BE49-F238E27FC236}">
                <a16:creationId xmlns:a16="http://schemas.microsoft.com/office/drawing/2014/main" id="{0FC3CE61-25DB-1DCE-426B-D9CA2B3319BE}"/>
              </a:ext>
            </a:extLst>
          </p:cNvPr>
          <p:cNvSpPr>
            <a:spLocks noGrp="1"/>
          </p:cNvSpPr>
          <p:nvPr>
            <p:ph idx="1"/>
          </p:nvPr>
        </p:nvSpPr>
        <p:spPr/>
        <p:txBody>
          <a:bodyPr vert="horz" lIns="109728" tIns="109728" rIns="109728" bIns="91440" rtlCol="0" anchor="t">
            <a:normAutofit fontScale="92500" lnSpcReduction="10000"/>
          </a:bodyPr>
          <a:lstStyle/>
          <a:p>
            <a:pPr marL="285750" indent="-285750">
              <a:buFont typeface="Arial" panose="020B0503020204020204" pitchFamily="34" charset="0"/>
              <a:buChar char="•"/>
            </a:pPr>
            <a:r>
              <a:rPr lang="lt-LT" dirty="0">
                <a:ea typeface="Meiryo"/>
              </a:rPr>
              <a:t>38,6% ko gero sutinka bei 37,3% mokinių visiškai sutinka, jog mokytojai pamokos pradžioje supažindina su pamokos tikslais;</a:t>
            </a:r>
            <a:endParaRPr lang="lt-LT" dirty="0"/>
          </a:p>
          <a:p>
            <a:pPr marL="285750" indent="-285750">
              <a:buFont typeface="Arial" panose="020B0503020204020204" pitchFamily="34" charset="0"/>
              <a:buChar char="•"/>
            </a:pPr>
            <a:r>
              <a:rPr lang="lt-LT" dirty="0">
                <a:ea typeface="+mn-lt"/>
                <a:cs typeface="+mn-lt"/>
              </a:rPr>
              <a:t>42,2% ko gero sutinka bei 30,1% mokinių visiškai sutinka, jog pamokos tempas yra tinkamas;</a:t>
            </a:r>
            <a:endParaRPr lang="lt-LT" dirty="0">
              <a:ea typeface="Meiryo"/>
            </a:endParaRPr>
          </a:p>
          <a:p>
            <a:pPr marL="285750" indent="-285750">
              <a:buFont typeface="Arial" panose="020B0503020204020204" pitchFamily="34" charset="0"/>
              <a:buChar char="•"/>
            </a:pPr>
            <a:r>
              <a:rPr lang="lt-LT" dirty="0">
                <a:ea typeface="+mn-lt"/>
                <a:cs typeface="+mn-lt"/>
              </a:rPr>
              <a:t>47% ko gero sutinka bei 22,9% mokinių visiškai sutinka, jog mokomoji medžiaga visiškai tinkama;</a:t>
            </a:r>
          </a:p>
          <a:p>
            <a:pPr marL="285750" indent="-285750">
              <a:buFont typeface="Arial" panose="020B0503020204020204" pitchFamily="34" charset="0"/>
              <a:buChar char="•"/>
            </a:pPr>
            <a:r>
              <a:rPr lang="lt-LT" dirty="0">
                <a:ea typeface="Meiryo"/>
              </a:rPr>
              <a:t>16,9% visiškai nesutinka bei 16,9% ko gero, nesutinka, jog mokytojai nepradeda dėstyti naujos temos, kol mokiniai gerai neišmoksta ankstesnių temų;</a:t>
            </a:r>
          </a:p>
          <a:p>
            <a:pPr marL="285750" indent="-285750">
              <a:buFont typeface="Arial" panose="020B0503020204020204" pitchFamily="34" charset="0"/>
              <a:buChar char="•"/>
            </a:pPr>
            <a:endParaRPr lang="lt-LT" dirty="0">
              <a:ea typeface="Meiryo"/>
            </a:endParaRPr>
          </a:p>
        </p:txBody>
      </p:sp>
    </p:spTree>
    <p:extLst>
      <p:ext uri="{BB962C8B-B14F-4D97-AF65-F5344CB8AC3E}">
        <p14:creationId xmlns:p14="http://schemas.microsoft.com/office/powerpoint/2010/main" val="1873208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D16225D-67DE-9A98-4714-52963A36CF69}"/>
              </a:ext>
            </a:extLst>
          </p:cNvPr>
          <p:cNvSpPr>
            <a:spLocks noGrp="1"/>
          </p:cNvSpPr>
          <p:nvPr>
            <p:ph type="title"/>
          </p:nvPr>
        </p:nvSpPr>
        <p:spPr>
          <a:xfrm>
            <a:off x="1033136" y="442220"/>
            <a:ext cx="9657675" cy="1345269"/>
          </a:xfrm>
        </p:spPr>
        <p:txBody>
          <a:bodyPr>
            <a:normAutofit fontScale="90000"/>
          </a:bodyPr>
          <a:lstStyle/>
          <a:p>
            <a:r>
              <a:rPr lang="lt-LT">
                <a:latin typeface="Times New Roman"/>
                <a:ea typeface="+mj-lt"/>
                <a:cs typeface="+mj-lt"/>
              </a:rPr>
              <a:t>UGDYMAS(IS) IR MOKINIŲ PATIRTYS įsivertinimo klausimyno MOKINIAMS IŠVADOS</a:t>
            </a:r>
            <a:endParaRPr lang="lt-LT">
              <a:latin typeface="Times New Roman"/>
            </a:endParaRPr>
          </a:p>
        </p:txBody>
      </p:sp>
      <p:sp>
        <p:nvSpPr>
          <p:cNvPr id="3" name="Turinio vietos rezervavimo ženklas 2">
            <a:extLst>
              <a:ext uri="{FF2B5EF4-FFF2-40B4-BE49-F238E27FC236}">
                <a16:creationId xmlns:a16="http://schemas.microsoft.com/office/drawing/2014/main" id="{0FC3CE61-25DB-1DCE-426B-D9CA2B3319BE}"/>
              </a:ext>
            </a:extLst>
          </p:cNvPr>
          <p:cNvSpPr>
            <a:spLocks noGrp="1"/>
          </p:cNvSpPr>
          <p:nvPr>
            <p:ph idx="1"/>
          </p:nvPr>
        </p:nvSpPr>
        <p:spPr/>
        <p:txBody>
          <a:bodyPr vert="horz" lIns="109728" tIns="109728" rIns="109728" bIns="91440" rtlCol="0" anchor="t">
            <a:normAutofit/>
          </a:bodyPr>
          <a:lstStyle/>
          <a:p>
            <a:pPr marL="285750" indent="-285750">
              <a:buFont typeface="Arial" panose="020B0503020204020204" pitchFamily="34" charset="0"/>
              <a:buChar char="•"/>
            </a:pPr>
            <a:r>
              <a:rPr lang="lt-LT" dirty="0">
                <a:ea typeface="Meiryo"/>
              </a:rPr>
              <a:t>41% ko gero sutinka bei 41% mokinių visiškai sutinka, jog pamokų tvarkaraštyje yra ir sunkių ir lengvų pamokų;</a:t>
            </a:r>
            <a:endParaRPr lang="lt-LT" dirty="0"/>
          </a:p>
          <a:p>
            <a:pPr marL="285750" indent="-285750">
              <a:buFont typeface="Arial" panose="020B0503020204020204" pitchFamily="34" charset="0"/>
              <a:buChar char="•"/>
            </a:pPr>
            <a:r>
              <a:rPr lang="lt-LT" dirty="0">
                <a:ea typeface="+mn-lt"/>
                <a:cs typeface="+mn-lt"/>
              </a:rPr>
              <a:t>37,3% ko gero sutinka bei 32,5% mokinių visiškai sutinka, jog tą pačią dieną būna keli atsiskaitymo darbai;</a:t>
            </a:r>
            <a:endParaRPr lang="lt-LT" dirty="0">
              <a:ea typeface="Meiryo"/>
            </a:endParaRPr>
          </a:p>
          <a:p>
            <a:pPr marL="285750" indent="-285750">
              <a:buFont typeface="Arial" panose="020B0503020204020204" pitchFamily="34" charset="0"/>
              <a:buChar char="•"/>
            </a:pPr>
            <a:r>
              <a:rPr lang="lt-LT" dirty="0">
                <a:ea typeface="+mn-lt"/>
                <a:cs typeface="+mn-lt"/>
              </a:rPr>
              <a:t>26,5% ko gero sutinka bei 47% mokinių visiškai sutinka, jog namų darbų kiekis yra nevienodas;</a:t>
            </a:r>
            <a:endParaRPr lang="lt-LT" dirty="0">
              <a:ea typeface="Meiryo"/>
            </a:endParaRPr>
          </a:p>
          <a:p>
            <a:pPr marL="285750" indent="-285750">
              <a:buFont typeface="Arial" panose="020B0503020204020204" pitchFamily="34" charset="0"/>
              <a:buChar char="•"/>
            </a:pPr>
            <a:r>
              <a:rPr lang="lt-LT" dirty="0">
                <a:ea typeface="+mn-lt"/>
                <a:cs typeface="+mn-lt"/>
              </a:rPr>
              <a:t>38,6% ko gero sutinka bei 36,1% mokinių visiškai sutinka, jog mokytojai padeda mokytis;</a:t>
            </a:r>
            <a:endParaRPr lang="lt-LT" dirty="0">
              <a:ea typeface="Meiryo"/>
            </a:endParaRP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p:txBody>
      </p:sp>
    </p:spTree>
    <p:extLst>
      <p:ext uri="{BB962C8B-B14F-4D97-AF65-F5344CB8AC3E}">
        <p14:creationId xmlns:p14="http://schemas.microsoft.com/office/powerpoint/2010/main" val="9584731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D16225D-67DE-9A98-4714-52963A36CF69}"/>
              </a:ext>
            </a:extLst>
          </p:cNvPr>
          <p:cNvSpPr>
            <a:spLocks noGrp="1"/>
          </p:cNvSpPr>
          <p:nvPr>
            <p:ph type="title"/>
          </p:nvPr>
        </p:nvSpPr>
        <p:spPr>
          <a:xfrm>
            <a:off x="1033136" y="442220"/>
            <a:ext cx="9657675" cy="1345269"/>
          </a:xfrm>
        </p:spPr>
        <p:txBody>
          <a:bodyPr>
            <a:normAutofit fontScale="90000"/>
          </a:bodyPr>
          <a:lstStyle/>
          <a:p>
            <a:r>
              <a:rPr lang="lt-LT">
                <a:latin typeface="Times New Roman"/>
                <a:ea typeface="+mj-lt"/>
                <a:cs typeface="+mj-lt"/>
              </a:rPr>
              <a:t>UGDYMAS(IS) IR MOKINIŲ PATIRTYS įsivertinimo klausimyno MOKINIAMS IŠVADOS</a:t>
            </a:r>
            <a:endParaRPr lang="lt-LT">
              <a:latin typeface="Times New Roman"/>
            </a:endParaRPr>
          </a:p>
        </p:txBody>
      </p:sp>
      <p:sp>
        <p:nvSpPr>
          <p:cNvPr id="3" name="Turinio vietos rezervavimo ženklas 2">
            <a:extLst>
              <a:ext uri="{FF2B5EF4-FFF2-40B4-BE49-F238E27FC236}">
                <a16:creationId xmlns:a16="http://schemas.microsoft.com/office/drawing/2014/main" id="{0FC3CE61-25DB-1DCE-426B-D9CA2B3319BE}"/>
              </a:ext>
            </a:extLst>
          </p:cNvPr>
          <p:cNvSpPr>
            <a:spLocks noGrp="1"/>
          </p:cNvSpPr>
          <p:nvPr>
            <p:ph idx="1"/>
          </p:nvPr>
        </p:nvSpPr>
        <p:spPr/>
        <p:txBody>
          <a:bodyPr vert="horz" lIns="109728" tIns="109728" rIns="109728" bIns="91440" rtlCol="0" anchor="t">
            <a:normAutofit fontScale="92500"/>
          </a:bodyPr>
          <a:lstStyle/>
          <a:p>
            <a:pPr marL="285750" indent="-285750">
              <a:buFont typeface="Arial" panose="020B0503020204020204" pitchFamily="34" charset="0"/>
              <a:buChar char="•"/>
            </a:pPr>
            <a:r>
              <a:rPr lang="lt-LT" dirty="0">
                <a:ea typeface="Meiryo"/>
              </a:rPr>
              <a:t>15,7% visiškai nesutinka bei 22,9% ko gero, nesutinka, jog kiekvienoje pamokoje mokytojas pasako, ko tikisi savo pamokoje iš mokinio;</a:t>
            </a:r>
          </a:p>
          <a:p>
            <a:pPr marL="285750" indent="-285750">
              <a:buFont typeface="Arial" panose="020B0503020204020204" pitchFamily="34" charset="0"/>
              <a:buChar char="•"/>
            </a:pPr>
            <a:r>
              <a:rPr lang="lt-LT" dirty="0">
                <a:ea typeface="+mn-lt"/>
                <a:cs typeface="+mn-lt"/>
              </a:rPr>
              <a:t>13,3% visiškai nesutinka bei 28,9% ko gero, nesutinka, jog per pamoką gali pasirinkti, kiek sugebės išmokti;</a:t>
            </a:r>
            <a:endParaRPr lang="lt-LT" dirty="0">
              <a:ea typeface="Meiryo"/>
            </a:endParaRPr>
          </a:p>
          <a:p>
            <a:pPr marL="285750" indent="-285750">
              <a:buFont typeface="Arial" panose="020B0503020204020204" pitchFamily="34" charset="0"/>
              <a:buChar char="•"/>
            </a:pPr>
            <a:r>
              <a:rPr lang="lt-LT" dirty="0">
                <a:ea typeface="+mn-lt"/>
                <a:cs typeface="+mn-lt"/>
              </a:rPr>
              <a:t>10,8% visiškai nesutinka bei 31,3% ko gero, nesutinka, jog mokytojai leidžia pasirinkti, kaip atlikti užduotį;</a:t>
            </a:r>
            <a:endParaRPr lang="lt-LT" dirty="0">
              <a:ea typeface="Meiryo"/>
            </a:endParaRPr>
          </a:p>
          <a:p>
            <a:pPr marL="285750" indent="-285750">
              <a:buFont typeface="Arial" panose="020B0503020204020204" pitchFamily="34" charset="0"/>
              <a:buChar char="•"/>
            </a:pPr>
            <a:r>
              <a:rPr lang="lt-LT" dirty="0">
                <a:ea typeface="+mn-lt"/>
                <a:cs typeface="+mn-lt"/>
              </a:rPr>
              <a:t>41% ko gero sutinka bei 16,9% mokinių visiškai sutinka, jog mokytojai per pamokas mokiniams skiria skirtingas užduotis;</a:t>
            </a:r>
            <a:endParaRPr lang="lt-LT" dirty="0">
              <a:ea typeface="Meiryo"/>
            </a:endParaRP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p:txBody>
      </p:sp>
    </p:spTree>
    <p:extLst>
      <p:ext uri="{BB962C8B-B14F-4D97-AF65-F5344CB8AC3E}">
        <p14:creationId xmlns:p14="http://schemas.microsoft.com/office/powerpoint/2010/main" val="148603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D16225D-67DE-9A98-4714-52963A36CF69}"/>
              </a:ext>
            </a:extLst>
          </p:cNvPr>
          <p:cNvSpPr>
            <a:spLocks noGrp="1"/>
          </p:cNvSpPr>
          <p:nvPr>
            <p:ph type="title"/>
          </p:nvPr>
        </p:nvSpPr>
        <p:spPr>
          <a:xfrm>
            <a:off x="1033136" y="442220"/>
            <a:ext cx="9657675" cy="1345269"/>
          </a:xfrm>
        </p:spPr>
        <p:txBody>
          <a:bodyPr>
            <a:normAutofit fontScale="90000"/>
          </a:bodyPr>
          <a:lstStyle/>
          <a:p>
            <a:r>
              <a:rPr lang="lt-LT">
                <a:latin typeface="Times New Roman"/>
                <a:ea typeface="+mj-lt"/>
                <a:cs typeface="+mj-lt"/>
              </a:rPr>
              <a:t>UGDYMAS(IS) IR MOKINIŲ PATIRTYS įsivertinimo klausimyno MOKINIAMS IŠVADOS</a:t>
            </a:r>
            <a:endParaRPr lang="lt-LT">
              <a:latin typeface="Times New Roman"/>
            </a:endParaRPr>
          </a:p>
        </p:txBody>
      </p:sp>
      <p:sp>
        <p:nvSpPr>
          <p:cNvPr id="3" name="Turinio vietos rezervavimo ženklas 2">
            <a:extLst>
              <a:ext uri="{FF2B5EF4-FFF2-40B4-BE49-F238E27FC236}">
                <a16:creationId xmlns:a16="http://schemas.microsoft.com/office/drawing/2014/main" id="{0FC3CE61-25DB-1DCE-426B-D9CA2B3319BE}"/>
              </a:ext>
            </a:extLst>
          </p:cNvPr>
          <p:cNvSpPr>
            <a:spLocks noGrp="1"/>
          </p:cNvSpPr>
          <p:nvPr>
            <p:ph idx="1"/>
          </p:nvPr>
        </p:nvSpPr>
        <p:spPr/>
        <p:txBody>
          <a:bodyPr vert="horz" lIns="109728" tIns="109728" rIns="109728" bIns="91440" rtlCol="0" anchor="t">
            <a:normAutofit fontScale="85000" lnSpcReduction="10000"/>
          </a:bodyPr>
          <a:lstStyle/>
          <a:p>
            <a:pPr marL="285750" indent="-285750">
              <a:buFont typeface="Arial" panose="020B0503020204020204" pitchFamily="34" charset="0"/>
              <a:buChar char="•"/>
            </a:pPr>
            <a:r>
              <a:rPr lang="lt-LT" dirty="0">
                <a:ea typeface="+mn-lt"/>
                <a:cs typeface="+mn-lt"/>
              </a:rPr>
              <a:t>39,8% ko gero sutinka bei 24,1% mokinių visiškai sutinka, jog su mokytojais aptaria, ko turi išmokti per konkretų laikotarpį;</a:t>
            </a:r>
          </a:p>
          <a:p>
            <a:pPr marL="285750" indent="-285750">
              <a:buFont typeface="Arial" panose="020B0503020204020204" pitchFamily="34" charset="0"/>
              <a:buChar char="•"/>
            </a:pPr>
            <a:r>
              <a:rPr lang="lt-LT" dirty="0">
                <a:ea typeface="+mn-lt"/>
                <a:cs typeface="+mn-lt"/>
              </a:rPr>
              <a:t>36,1% ko gero sutinka bei 18,1% mokinių visiškai sutinka, jog mokytojai prieš skirdami užduotis pasako, kaip vertins rezultatą;</a:t>
            </a:r>
            <a:endParaRPr lang="lt-LT" dirty="0">
              <a:ea typeface="Meiryo"/>
            </a:endParaRPr>
          </a:p>
          <a:p>
            <a:pPr marL="285750" indent="-285750">
              <a:buFont typeface="Arial" panose="020B0503020204020204" pitchFamily="34" charset="0"/>
              <a:buChar char="•"/>
            </a:pPr>
            <a:r>
              <a:rPr lang="lt-LT" dirty="0">
                <a:ea typeface="+mn-lt"/>
                <a:cs typeface="+mn-lt"/>
              </a:rPr>
              <a:t>32,5% ko gero sutinka, 20,5% mokinių visiškai sutinka bei 26,5% mokinių ko gero nesutinka ir 6% visiškai nesutinka, jog mokytojai skiria užduočių, kurios suteikia galimybę kiekvienam mokiniui pasirodyti kuo geriau;</a:t>
            </a:r>
            <a:endParaRPr lang="lt-LT" dirty="0">
              <a:ea typeface="Meiryo"/>
            </a:endParaRPr>
          </a:p>
          <a:p>
            <a:pPr marL="285750" indent="-285750">
              <a:buFont typeface="Arial" panose="020B0503020204020204" pitchFamily="34" charset="0"/>
              <a:buChar char="•"/>
            </a:pPr>
            <a:r>
              <a:rPr lang="lt-LT" dirty="0">
                <a:ea typeface="+mn-lt"/>
                <a:cs typeface="+mn-lt"/>
              </a:rPr>
              <a:t>45,8% ko gero sutinka bei 22,9% mokinių visiškai sutinka, jog mokytojų padedami mokosi įsivertinti savo pasiekimus ir pažangą;</a:t>
            </a:r>
            <a:endParaRPr lang="lt-LT" dirty="0">
              <a:ea typeface="Meiryo"/>
            </a:endParaRP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p:txBody>
      </p:sp>
    </p:spTree>
    <p:extLst>
      <p:ext uri="{BB962C8B-B14F-4D97-AF65-F5344CB8AC3E}">
        <p14:creationId xmlns:p14="http://schemas.microsoft.com/office/powerpoint/2010/main" val="143014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322B22E-1557-5B29-2F5F-4D59BD1692C3}"/>
              </a:ext>
            </a:extLst>
          </p:cNvPr>
          <p:cNvSpPr>
            <a:spLocks noGrp="1"/>
          </p:cNvSpPr>
          <p:nvPr>
            <p:ph type="title"/>
          </p:nvPr>
        </p:nvSpPr>
        <p:spPr>
          <a:xfrm>
            <a:off x="782927" y="1306578"/>
            <a:ext cx="10764479" cy="1345269"/>
          </a:xfrm>
        </p:spPr>
        <p:txBody>
          <a:bodyPr vert="horz" lIns="109728" tIns="109728" rIns="109728" bIns="91440" rtlCol="0" anchor="b">
            <a:noAutofit/>
          </a:bodyPr>
          <a:lstStyle/>
          <a:p>
            <a:r>
              <a:rPr lang="lt-LT" sz="2400" b="0">
                <a:ea typeface="+mj-lt"/>
                <a:cs typeface="+mj-lt"/>
              </a:rPr>
              <a:t/>
            </a:r>
            <a:br>
              <a:rPr lang="lt-LT" sz="2400" b="0">
                <a:ea typeface="+mj-lt"/>
                <a:cs typeface="+mj-lt"/>
              </a:rPr>
            </a:br>
            <a:r>
              <a:rPr lang="lt-LT" sz="2800">
                <a:latin typeface="Times New Roman"/>
                <a:ea typeface="+mj-lt"/>
                <a:cs typeface="+mj-lt"/>
              </a:rPr>
              <a:t>UGDYMAS(IS) IR MOKINIŲ PATIRTYS  </a:t>
            </a:r>
            <a:br>
              <a:rPr lang="lt-LT" sz="2800">
                <a:latin typeface="Times New Roman"/>
                <a:ea typeface="+mj-lt"/>
                <a:cs typeface="+mj-lt"/>
              </a:rPr>
            </a:br>
            <a:r>
              <a:rPr lang="lt-LT" sz="2800">
                <a:latin typeface="Times New Roman"/>
                <a:ea typeface="+mj-lt"/>
                <a:cs typeface="+mj-lt"/>
              </a:rPr>
              <a:t>klausimyno tėvams DUOMENYS</a:t>
            </a:r>
            <a:r>
              <a:rPr lang="lt-LT" sz="2400">
                <a:latin typeface="Times New Roman"/>
                <a:ea typeface="+mj-lt"/>
                <a:cs typeface="+mj-lt"/>
              </a:rPr>
              <a:t> </a:t>
            </a:r>
            <a:br>
              <a:rPr lang="lt-LT" sz="2400">
                <a:latin typeface="Times New Roman"/>
                <a:ea typeface="+mj-lt"/>
                <a:cs typeface="+mj-lt"/>
              </a:rPr>
            </a:br>
            <a:r>
              <a:rPr lang="lt-LT" sz="2400" b="0">
                <a:latin typeface="Times New Roman"/>
                <a:ea typeface="+mj-lt"/>
                <a:cs typeface="+mj-lt"/>
              </a:rPr>
              <a:t>(99 respondentai)</a:t>
            </a:r>
          </a:p>
          <a:p>
            <a:endParaRPr lang="lt-LT">
              <a:latin typeface="Meiryo"/>
              <a:ea typeface="Meiryo"/>
            </a:endParaRPr>
          </a:p>
        </p:txBody>
      </p:sp>
      <p:pic>
        <p:nvPicPr>
          <p:cNvPr id="4" name="Paveikslėlis 4">
            <a:extLst>
              <a:ext uri="{FF2B5EF4-FFF2-40B4-BE49-F238E27FC236}">
                <a16:creationId xmlns:a16="http://schemas.microsoft.com/office/drawing/2014/main" id="{175896CB-E108-949C-55BD-2A036AF18891}"/>
              </a:ext>
            </a:extLst>
          </p:cNvPr>
          <p:cNvPicPr>
            <a:picLocks noGrp="1" noChangeAspect="1"/>
          </p:cNvPicPr>
          <p:nvPr>
            <p:ph idx="1"/>
          </p:nvPr>
        </p:nvPicPr>
        <p:blipFill>
          <a:blip r:embed="rId2"/>
          <a:stretch>
            <a:fillRect/>
          </a:stretch>
        </p:blipFill>
        <p:spPr>
          <a:xfrm>
            <a:off x="1462011" y="2050694"/>
            <a:ext cx="8686194" cy="4766070"/>
          </a:xfrm>
        </p:spPr>
      </p:pic>
    </p:spTree>
    <p:extLst>
      <p:ext uri="{BB962C8B-B14F-4D97-AF65-F5344CB8AC3E}">
        <p14:creationId xmlns:p14="http://schemas.microsoft.com/office/powerpoint/2010/main" val="4172921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5FE13A2E-DFD5-0B35-59FF-5BC9DAD202BA}"/>
              </a:ext>
            </a:extLst>
          </p:cNvPr>
          <p:cNvPicPr>
            <a:picLocks noChangeAspect="1"/>
          </p:cNvPicPr>
          <p:nvPr/>
        </p:nvPicPr>
        <p:blipFill>
          <a:blip r:embed="rId2"/>
          <a:stretch>
            <a:fillRect/>
          </a:stretch>
        </p:blipFill>
        <p:spPr>
          <a:xfrm>
            <a:off x="2635614" y="279528"/>
            <a:ext cx="7502826" cy="6458169"/>
          </a:xfrm>
          <a:prstGeom prst="rect">
            <a:avLst/>
          </a:prstGeom>
        </p:spPr>
      </p:pic>
    </p:spTree>
    <p:extLst>
      <p:ext uri="{BB962C8B-B14F-4D97-AF65-F5344CB8AC3E}">
        <p14:creationId xmlns:p14="http://schemas.microsoft.com/office/powerpoint/2010/main" val="946398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40ACA6C3-F2FA-4894-85C1-9FA605104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6" name="Freeform: Shape 29">
            <a:extLst>
              <a:ext uri="{FF2B5EF4-FFF2-40B4-BE49-F238E27FC236}">
                <a16:creationId xmlns:a16="http://schemas.microsoft.com/office/drawing/2014/main" id="{76922BA5-6683-4195-97C3-F3D2A0BB16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31">
            <a:extLst>
              <a:ext uri="{FF2B5EF4-FFF2-40B4-BE49-F238E27FC236}">
                <a16:creationId xmlns:a16="http://schemas.microsoft.com/office/drawing/2014/main" id="{E59169C9-0DBE-4B66-9C16-22A64324A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9" name="Freeform: Shape 33">
            <a:extLst>
              <a:ext uri="{FF2B5EF4-FFF2-40B4-BE49-F238E27FC236}">
                <a16:creationId xmlns:a16="http://schemas.microsoft.com/office/drawing/2014/main" id="{F0457BB4-CED7-4065-8959-D6B51491BB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31" name="Turinio vietos rezervavimo ženklas 2">
            <a:extLst>
              <a:ext uri="{FF2B5EF4-FFF2-40B4-BE49-F238E27FC236}">
                <a16:creationId xmlns:a16="http://schemas.microsoft.com/office/drawing/2014/main" id="{DD907E12-51BA-4E17-A446-31F946FBE94E}"/>
              </a:ext>
            </a:extLst>
          </p:cNvPr>
          <p:cNvGraphicFramePr>
            <a:graphicFrameLocks noGrp="1"/>
          </p:cNvGraphicFramePr>
          <p:nvPr>
            <p:ph idx="1"/>
            <p:extLst>
              <p:ext uri="{D42A27DB-BD31-4B8C-83A1-F6EECF244321}">
                <p14:modId xmlns:p14="http://schemas.microsoft.com/office/powerpoint/2010/main" val="252975693"/>
              </p:ext>
            </p:extLst>
          </p:nvPr>
        </p:nvGraphicFramePr>
        <p:xfrm>
          <a:off x="1307318" y="1505725"/>
          <a:ext cx="10095426" cy="4645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21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6950BFC3-D8DA-4A85-94F7-54DA5524770B}">
      <p188:commentRel xmlns:p188="http://schemas.microsoft.com/office/powerpoint/2018/8/main" xmlns="" r:id="rId7"/>
    </p:ext>
  </p:extLs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1191CA84-84E5-07F9-23AC-F1555DA5DFA2}"/>
              </a:ext>
            </a:extLst>
          </p:cNvPr>
          <p:cNvPicPr>
            <a:picLocks noChangeAspect="1"/>
          </p:cNvPicPr>
          <p:nvPr/>
        </p:nvPicPr>
        <p:blipFill>
          <a:blip r:embed="rId2"/>
          <a:stretch>
            <a:fillRect/>
          </a:stretch>
        </p:blipFill>
        <p:spPr>
          <a:xfrm>
            <a:off x="720027" y="643467"/>
            <a:ext cx="10765344" cy="5571066"/>
          </a:xfrm>
          <a:prstGeom prst="rect">
            <a:avLst/>
          </a:prstGeom>
        </p:spPr>
      </p:pic>
    </p:spTree>
    <p:extLst>
      <p:ext uri="{BB962C8B-B14F-4D97-AF65-F5344CB8AC3E}">
        <p14:creationId xmlns:p14="http://schemas.microsoft.com/office/powerpoint/2010/main" val="3841645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01CDE777-BA53-AA72-3C8A-BAFB2D0A3152}"/>
              </a:ext>
            </a:extLst>
          </p:cNvPr>
          <p:cNvPicPr>
            <a:picLocks noChangeAspect="1"/>
          </p:cNvPicPr>
          <p:nvPr/>
        </p:nvPicPr>
        <p:blipFill>
          <a:blip r:embed="rId2"/>
          <a:stretch>
            <a:fillRect/>
          </a:stretch>
        </p:blipFill>
        <p:spPr>
          <a:xfrm>
            <a:off x="920312" y="643467"/>
            <a:ext cx="10364773" cy="5571066"/>
          </a:xfrm>
          <a:prstGeom prst="rect">
            <a:avLst/>
          </a:prstGeom>
        </p:spPr>
      </p:pic>
    </p:spTree>
    <p:extLst>
      <p:ext uri="{BB962C8B-B14F-4D97-AF65-F5344CB8AC3E}">
        <p14:creationId xmlns:p14="http://schemas.microsoft.com/office/powerpoint/2010/main" val="1506729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7C334841-47BC-517D-5379-8C654A4F9398}"/>
              </a:ext>
            </a:extLst>
          </p:cNvPr>
          <p:cNvPicPr>
            <a:picLocks noChangeAspect="1"/>
          </p:cNvPicPr>
          <p:nvPr/>
        </p:nvPicPr>
        <p:blipFill>
          <a:blip r:embed="rId2"/>
          <a:stretch>
            <a:fillRect/>
          </a:stretch>
        </p:blipFill>
        <p:spPr>
          <a:xfrm>
            <a:off x="1663603" y="643467"/>
            <a:ext cx="8878192" cy="5571066"/>
          </a:xfrm>
          <a:prstGeom prst="rect">
            <a:avLst/>
          </a:prstGeom>
        </p:spPr>
      </p:pic>
    </p:spTree>
    <p:extLst>
      <p:ext uri="{BB962C8B-B14F-4D97-AF65-F5344CB8AC3E}">
        <p14:creationId xmlns:p14="http://schemas.microsoft.com/office/powerpoint/2010/main" val="2080322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332CB5BC-6860-1342-25F6-05EAF3AD0903}"/>
              </a:ext>
            </a:extLst>
          </p:cNvPr>
          <p:cNvPicPr>
            <a:picLocks noChangeAspect="1"/>
          </p:cNvPicPr>
          <p:nvPr/>
        </p:nvPicPr>
        <p:blipFill>
          <a:blip r:embed="rId2"/>
          <a:stretch>
            <a:fillRect/>
          </a:stretch>
        </p:blipFill>
        <p:spPr>
          <a:xfrm>
            <a:off x="2021332" y="472870"/>
            <a:ext cx="8708644" cy="6116976"/>
          </a:xfrm>
          <a:prstGeom prst="rect">
            <a:avLst/>
          </a:prstGeom>
        </p:spPr>
      </p:pic>
    </p:spTree>
    <p:extLst>
      <p:ext uri="{BB962C8B-B14F-4D97-AF65-F5344CB8AC3E}">
        <p14:creationId xmlns:p14="http://schemas.microsoft.com/office/powerpoint/2010/main" val="3299262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13E93379-FA04-04FB-3438-B463BA303CAC}"/>
              </a:ext>
            </a:extLst>
          </p:cNvPr>
          <p:cNvPicPr>
            <a:picLocks noChangeAspect="1"/>
          </p:cNvPicPr>
          <p:nvPr/>
        </p:nvPicPr>
        <p:blipFill>
          <a:blip r:embed="rId2"/>
          <a:stretch>
            <a:fillRect/>
          </a:stretch>
        </p:blipFill>
        <p:spPr>
          <a:xfrm>
            <a:off x="643467" y="1490973"/>
            <a:ext cx="10918464" cy="3876054"/>
          </a:xfrm>
          <a:prstGeom prst="rect">
            <a:avLst/>
          </a:prstGeom>
        </p:spPr>
      </p:pic>
    </p:spTree>
    <p:extLst>
      <p:ext uri="{BB962C8B-B14F-4D97-AF65-F5344CB8AC3E}">
        <p14:creationId xmlns:p14="http://schemas.microsoft.com/office/powerpoint/2010/main" val="782721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D6E2D48-5353-1832-122F-88BC1FF1402E}"/>
              </a:ext>
            </a:extLst>
          </p:cNvPr>
          <p:cNvSpPr>
            <a:spLocks noGrp="1"/>
          </p:cNvSpPr>
          <p:nvPr>
            <p:ph type="title"/>
          </p:nvPr>
        </p:nvSpPr>
        <p:spPr>
          <a:xfrm>
            <a:off x="819574" y="442220"/>
            <a:ext cx="10512284" cy="1345269"/>
          </a:xfrm>
        </p:spPr>
        <p:txBody>
          <a:bodyPr>
            <a:normAutofit fontScale="90000"/>
          </a:bodyPr>
          <a:lstStyle/>
          <a:p>
            <a:r>
              <a:rPr lang="lt-LT">
                <a:latin typeface="Times New Roman"/>
                <a:ea typeface="+mj-lt"/>
                <a:cs typeface="+mj-lt"/>
              </a:rPr>
              <a:t>UGDYMAS(IS) IR MOKINIŲ PATIRTYS  klausimyno tėvams IŠVADOS</a:t>
            </a:r>
            <a:endParaRPr lang="lt-LT">
              <a:latin typeface="Times New Roman"/>
            </a:endParaRPr>
          </a:p>
        </p:txBody>
      </p:sp>
      <p:sp>
        <p:nvSpPr>
          <p:cNvPr id="6" name="Turinio vietos rezervavimo ženklas 5">
            <a:extLst>
              <a:ext uri="{FF2B5EF4-FFF2-40B4-BE49-F238E27FC236}">
                <a16:creationId xmlns:a16="http://schemas.microsoft.com/office/drawing/2014/main" id="{34CC5E8E-6057-7A57-569E-6B6B7BBF9A8A}"/>
              </a:ext>
            </a:extLst>
          </p:cNvPr>
          <p:cNvSpPr>
            <a:spLocks noGrp="1"/>
          </p:cNvSpPr>
          <p:nvPr>
            <p:ph idx="1"/>
          </p:nvPr>
        </p:nvSpPr>
        <p:spPr/>
        <p:txBody>
          <a:bodyPr vert="horz" lIns="109728" tIns="109728" rIns="109728" bIns="91440" rtlCol="0" anchor="t">
            <a:normAutofit fontScale="92500" lnSpcReduction="10000"/>
          </a:bodyPr>
          <a:lstStyle/>
          <a:p>
            <a:pPr marL="285750" indent="-285750">
              <a:buFont typeface="Arial" panose="020B0503020204020204" pitchFamily="34" charset="0"/>
              <a:buChar char="•"/>
            </a:pPr>
            <a:r>
              <a:rPr lang="lt-LT" dirty="0">
                <a:ea typeface="+mn-lt"/>
                <a:cs typeface="+mn-lt"/>
              </a:rPr>
              <a:t>23,2% visiškai nesutinka, 36,4% ko gero nesutinka, 22,2% ko gero sutinka bei 6,1% visiškai sutinka, jog vaikui tą pačią dieną reikia rašyti kelis atsiskaitymo darbus;</a:t>
            </a:r>
          </a:p>
          <a:p>
            <a:pPr marL="285750" indent="-285750">
              <a:buFont typeface="Arial" panose="020B0503020204020204" pitchFamily="34" charset="0"/>
              <a:buChar char="•"/>
            </a:pPr>
            <a:r>
              <a:rPr lang="lt-LT" dirty="0">
                <a:ea typeface="+mn-lt"/>
                <a:cs typeface="+mn-lt"/>
              </a:rPr>
              <a:t>31,3% ko gero sutinka bei 15,2% tėvų visiškai sutinka, jog vaikui vienomis dienomis užduoda daug namų darbų, o kitomis mažai;</a:t>
            </a:r>
          </a:p>
          <a:p>
            <a:pPr marL="285750" indent="-285750">
              <a:buFont typeface="Arial" panose="020B0503020204020204" pitchFamily="34" charset="0"/>
              <a:buChar char="•"/>
            </a:pPr>
            <a:r>
              <a:rPr lang="lt-LT" dirty="0">
                <a:ea typeface="+mn-lt"/>
                <a:cs typeface="+mn-lt"/>
              </a:rPr>
              <a:t>50,5% ko gero sutinka bei 35,4% tėvų visiškai sutinka, jog mokymas(</a:t>
            </a:r>
            <a:r>
              <a:rPr lang="lt-LT" dirty="0" err="1">
                <a:ea typeface="+mn-lt"/>
                <a:cs typeface="+mn-lt"/>
              </a:rPr>
              <a:t>is</a:t>
            </a:r>
            <a:r>
              <a:rPr lang="lt-LT" dirty="0">
                <a:ea typeface="+mn-lt"/>
                <a:cs typeface="+mn-lt"/>
              </a:rPr>
              <a:t>) mokykloje organizuojamas taip, jog atitiktų vaiko gebėjimus ir poreikius;</a:t>
            </a:r>
          </a:p>
          <a:p>
            <a:pPr marL="285750" indent="-285750">
              <a:buFont typeface="Arial" panose="020B0503020204020204" pitchFamily="34" charset="0"/>
              <a:buChar char="•"/>
            </a:pPr>
            <a:r>
              <a:rPr lang="lt-LT" dirty="0">
                <a:ea typeface="+mn-lt"/>
                <a:cs typeface="+mn-lt"/>
              </a:rPr>
              <a:t>41,4% ko gero sutinka bei 43,4% tėvų visiškai sutinka, jog mokykloje vaikas motyvuojamas siekti gerų mokymosi rezultatų;</a:t>
            </a:r>
            <a:endParaRPr lang="lt-LT" dirty="0">
              <a:ea typeface="Meiryo"/>
            </a:endParaRPr>
          </a:p>
          <a:p>
            <a:pPr marL="285750" indent="-285750">
              <a:buFont typeface="Arial" panose="020B0503020204020204" pitchFamily="34" charset="0"/>
              <a:buChar char="•"/>
            </a:pPr>
            <a:endParaRPr lang="lt-LT" dirty="0">
              <a:ea typeface="Meiryo"/>
            </a:endParaRPr>
          </a:p>
        </p:txBody>
      </p:sp>
    </p:spTree>
    <p:extLst>
      <p:ext uri="{BB962C8B-B14F-4D97-AF65-F5344CB8AC3E}">
        <p14:creationId xmlns:p14="http://schemas.microsoft.com/office/powerpoint/2010/main" val="1210782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D6E2D48-5353-1832-122F-88BC1FF1402E}"/>
              </a:ext>
            </a:extLst>
          </p:cNvPr>
          <p:cNvSpPr>
            <a:spLocks noGrp="1"/>
          </p:cNvSpPr>
          <p:nvPr>
            <p:ph type="title"/>
          </p:nvPr>
        </p:nvSpPr>
        <p:spPr>
          <a:xfrm>
            <a:off x="819574" y="442220"/>
            <a:ext cx="10512284" cy="1345269"/>
          </a:xfrm>
        </p:spPr>
        <p:txBody>
          <a:bodyPr>
            <a:normAutofit fontScale="90000"/>
          </a:bodyPr>
          <a:lstStyle/>
          <a:p>
            <a:r>
              <a:rPr lang="lt-LT">
                <a:latin typeface="Times New Roman"/>
                <a:ea typeface="+mj-lt"/>
                <a:cs typeface="+mj-lt"/>
              </a:rPr>
              <a:t>UGDYMAS(IS) IR MOKINIŲ PATIRTYS  klausimyno tėvams IŠVADOS</a:t>
            </a:r>
            <a:endParaRPr lang="lt-LT">
              <a:latin typeface="Times New Roman"/>
            </a:endParaRPr>
          </a:p>
        </p:txBody>
      </p:sp>
      <p:sp>
        <p:nvSpPr>
          <p:cNvPr id="6" name="Turinio vietos rezervavimo ženklas 5">
            <a:extLst>
              <a:ext uri="{FF2B5EF4-FFF2-40B4-BE49-F238E27FC236}">
                <a16:creationId xmlns:a16="http://schemas.microsoft.com/office/drawing/2014/main" id="{34CC5E8E-6057-7A57-569E-6B6B7BBF9A8A}"/>
              </a:ext>
            </a:extLst>
          </p:cNvPr>
          <p:cNvSpPr>
            <a:spLocks noGrp="1"/>
          </p:cNvSpPr>
          <p:nvPr>
            <p:ph idx="1"/>
          </p:nvPr>
        </p:nvSpPr>
        <p:spPr/>
        <p:txBody>
          <a:bodyPr vert="horz" lIns="109728" tIns="109728" rIns="109728" bIns="91440" rtlCol="0" anchor="t">
            <a:normAutofit/>
          </a:bodyPr>
          <a:lstStyle/>
          <a:p>
            <a:pPr marL="285750" indent="-285750">
              <a:buFont typeface="Arial" panose="020B0503020204020204" pitchFamily="34" charset="0"/>
              <a:buChar char="•"/>
            </a:pPr>
            <a:r>
              <a:rPr lang="lt-LT" dirty="0">
                <a:ea typeface="+mn-lt"/>
                <a:cs typeface="+mn-lt"/>
              </a:rPr>
              <a:t>42,4% ko gero sutinka bei 40,4% tėvų visiškai sutinka, jog vaiko ugdymas atitinka jo galimybes ir poreikius;</a:t>
            </a:r>
            <a:endParaRPr lang="lt-LT" dirty="0">
              <a:ea typeface="Meiryo"/>
            </a:endParaRPr>
          </a:p>
          <a:p>
            <a:pPr marL="285750" indent="-285750">
              <a:buFont typeface="Arial" panose="020B0503020204020204" pitchFamily="34" charset="0"/>
              <a:buChar char="•"/>
            </a:pPr>
            <a:r>
              <a:rPr lang="lt-LT" dirty="0">
                <a:ea typeface="+mn-lt"/>
                <a:cs typeface="+mn-lt"/>
              </a:rPr>
              <a:t>41,4% ko gero sutinka bei 40,4% tėvų visiškai sutinka, jog jų vaikas ugdomas pagal jo gebėjimus;</a:t>
            </a:r>
          </a:p>
          <a:p>
            <a:pPr marL="285750" indent="-285750">
              <a:buFont typeface="Arial" panose="020B0503020204020204" pitchFamily="34" charset="0"/>
              <a:buChar char="•"/>
            </a:pPr>
            <a:r>
              <a:rPr lang="lt-LT" dirty="0">
                <a:ea typeface="+mn-lt"/>
                <a:cs typeface="+mn-lt"/>
              </a:rPr>
              <a:t>48,5% ko gero sutinka bei 34,3% tėvų visiškai sutinka, jog jų </a:t>
            </a:r>
            <a:r>
              <a:rPr lang="lt-LT">
                <a:ea typeface="+mn-lt"/>
                <a:cs typeface="+mn-lt"/>
              </a:rPr>
              <a:t>vaikas geba įsivertinti savo mokymosi rezultatus;</a:t>
            </a:r>
            <a:endParaRPr lang="lt-LT" dirty="0">
              <a:ea typeface="Meiryo"/>
            </a:endParaRP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p:txBody>
      </p:sp>
    </p:spTree>
    <p:extLst>
      <p:ext uri="{BB962C8B-B14F-4D97-AF65-F5344CB8AC3E}">
        <p14:creationId xmlns:p14="http://schemas.microsoft.com/office/powerpoint/2010/main" val="1394817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99CF78-4696-0A07-7220-BF639AB1B147}"/>
              </a:ext>
            </a:extLst>
          </p:cNvPr>
          <p:cNvSpPr>
            <a:spLocks noGrp="1"/>
          </p:cNvSpPr>
          <p:nvPr>
            <p:ph type="title"/>
          </p:nvPr>
        </p:nvSpPr>
        <p:spPr>
          <a:xfrm>
            <a:off x="347860" y="442220"/>
            <a:ext cx="11528283" cy="1345269"/>
          </a:xfrm>
        </p:spPr>
        <p:txBody>
          <a:bodyPr>
            <a:normAutofit fontScale="90000"/>
          </a:bodyPr>
          <a:lstStyle/>
          <a:p>
            <a:r>
              <a:rPr lang="lt-LT">
                <a:latin typeface="Times New Roman"/>
                <a:ea typeface="+mj-lt"/>
                <a:cs typeface="+mj-lt"/>
              </a:rPr>
              <a:t>UGDYMAS(IS) IR MOKINIŲ PATIRTYS) įsivertinimo klausimyno MOKYTOJAMS DUOMENYS</a:t>
            </a:r>
            <a:r>
              <a:rPr lang="lt-LT" b="0">
                <a:ea typeface="+mj-lt"/>
                <a:cs typeface="+mj-lt"/>
              </a:rPr>
              <a:t> (18 respondentų)</a:t>
            </a:r>
            <a:endParaRPr lang="lt-LT"/>
          </a:p>
        </p:txBody>
      </p:sp>
      <p:pic>
        <p:nvPicPr>
          <p:cNvPr id="4" name="Paveikslėlis 4">
            <a:extLst>
              <a:ext uri="{FF2B5EF4-FFF2-40B4-BE49-F238E27FC236}">
                <a16:creationId xmlns:a16="http://schemas.microsoft.com/office/drawing/2014/main" id="{C301C13A-D35C-F2B3-6480-97D493271674}"/>
              </a:ext>
            </a:extLst>
          </p:cNvPr>
          <p:cNvPicPr>
            <a:picLocks noGrp="1" noChangeAspect="1"/>
          </p:cNvPicPr>
          <p:nvPr>
            <p:ph idx="1"/>
          </p:nvPr>
        </p:nvPicPr>
        <p:blipFill>
          <a:blip r:embed="rId2"/>
          <a:stretch>
            <a:fillRect/>
          </a:stretch>
        </p:blipFill>
        <p:spPr>
          <a:xfrm>
            <a:off x="1856542" y="1961514"/>
            <a:ext cx="7869872" cy="4703789"/>
          </a:xfrm>
        </p:spPr>
      </p:pic>
    </p:spTree>
    <p:extLst>
      <p:ext uri="{BB962C8B-B14F-4D97-AF65-F5344CB8AC3E}">
        <p14:creationId xmlns:p14="http://schemas.microsoft.com/office/powerpoint/2010/main" val="414525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D4924155-A223-24AA-5BCC-C7D0E18A5842}"/>
              </a:ext>
            </a:extLst>
          </p:cNvPr>
          <p:cNvPicPr>
            <a:picLocks noChangeAspect="1"/>
          </p:cNvPicPr>
          <p:nvPr/>
        </p:nvPicPr>
        <p:blipFill>
          <a:blip r:embed="rId2"/>
          <a:stretch>
            <a:fillRect/>
          </a:stretch>
        </p:blipFill>
        <p:spPr>
          <a:xfrm>
            <a:off x="1609904" y="643467"/>
            <a:ext cx="8985590" cy="5571066"/>
          </a:xfrm>
          <a:prstGeom prst="rect">
            <a:avLst/>
          </a:prstGeom>
        </p:spPr>
      </p:pic>
    </p:spTree>
    <p:extLst>
      <p:ext uri="{BB962C8B-B14F-4D97-AF65-F5344CB8AC3E}">
        <p14:creationId xmlns:p14="http://schemas.microsoft.com/office/powerpoint/2010/main" val="2263660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53E28EA9-794E-4D22-6623-DE0EB8E54CAD}"/>
              </a:ext>
            </a:extLst>
          </p:cNvPr>
          <p:cNvPicPr>
            <a:picLocks noChangeAspect="1"/>
          </p:cNvPicPr>
          <p:nvPr/>
        </p:nvPicPr>
        <p:blipFill>
          <a:blip r:embed="rId2"/>
          <a:stretch>
            <a:fillRect/>
          </a:stretch>
        </p:blipFill>
        <p:spPr>
          <a:xfrm>
            <a:off x="720027" y="643467"/>
            <a:ext cx="10765344" cy="5571066"/>
          </a:xfrm>
          <a:prstGeom prst="rect">
            <a:avLst/>
          </a:prstGeom>
        </p:spPr>
      </p:pic>
    </p:spTree>
    <p:extLst>
      <p:ext uri="{BB962C8B-B14F-4D97-AF65-F5344CB8AC3E}">
        <p14:creationId xmlns:p14="http://schemas.microsoft.com/office/powerpoint/2010/main" val="1422111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0ACA6C3-F2FA-4894-85C1-9FA605104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76922BA5-6683-4195-97C3-F3D2A0BB16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E59169C9-0DBE-4B66-9C16-22A64324A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Pavadinimas 1">
            <a:extLst>
              <a:ext uri="{FF2B5EF4-FFF2-40B4-BE49-F238E27FC236}">
                <a16:creationId xmlns:a16="http://schemas.microsoft.com/office/drawing/2014/main" id="{866AA439-1D22-4DBA-920A-7C4439FBCE34}"/>
              </a:ext>
            </a:extLst>
          </p:cNvPr>
          <p:cNvSpPr>
            <a:spLocks noGrp="1"/>
          </p:cNvSpPr>
          <p:nvPr>
            <p:ph type="title"/>
          </p:nvPr>
        </p:nvSpPr>
        <p:spPr>
          <a:xfrm>
            <a:off x="1217944" y="543687"/>
            <a:ext cx="9756112" cy="1046868"/>
          </a:xfrm>
        </p:spPr>
        <p:txBody>
          <a:bodyPr anchor="ctr">
            <a:normAutofit/>
          </a:bodyPr>
          <a:lstStyle/>
          <a:p>
            <a:pPr algn="ctr"/>
            <a:r>
              <a:rPr lang="lt-LT">
                <a:latin typeface="Times New Roman"/>
                <a:ea typeface="+mj-lt"/>
                <a:cs typeface="+mj-lt"/>
              </a:rPr>
              <a:t>Tyrimams pasirinkti metodai ir įrodymai</a:t>
            </a:r>
            <a:endParaRPr lang="lt-LT">
              <a:latin typeface="Times New Roman"/>
            </a:endParaRPr>
          </a:p>
        </p:txBody>
      </p:sp>
      <p:sp>
        <p:nvSpPr>
          <p:cNvPr id="34" name="Freeform: Shape 33">
            <a:extLst>
              <a:ext uri="{FF2B5EF4-FFF2-40B4-BE49-F238E27FC236}">
                <a16:creationId xmlns:a16="http://schemas.microsoft.com/office/drawing/2014/main" id="{F0457BB4-CED7-4065-8959-D6B51491BB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24" name="Turinio vietos rezervavimo ženklas 2">
            <a:extLst>
              <a:ext uri="{FF2B5EF4-FFF2-40B4-BE49-F238E27FC236}">
                <a16:creationId xmlns:a16="http://schemas.microsoft.com/office/drawing/2014/main" id="{C6993052-6BF8-4AB2-86F1-9C87EB01334D}"/>
              </a:ext>
            </a:extLst>
          </p:cNvPr>
          <p:cNvGraphicFramePr>
            <a:graphicFrameLocks noGrp="1"/>
          </p:cNvGraphicFramePr>
          <p:nvPr>
            <p:ph idx="1"/>
            <p:extLst>
              <p:ext uri="{D42A27DB-BD31-4B8C-83A1-F6EECF244321}">
                <p14:modId xmlns:p14="http://schemas.microsoft.com/office/powerpoint/2010/main" val="74400598"/>
              </p:ext>
            </p:extLst>
          </p:nvPr>
        </p:nvGraphicFramePr>
        <p:xfrm>
          <a:off x="1153185" y="2327102"/>
          <a:ext cx="10091221" cy="3774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009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88A4C31B-2979-A8C2-392E-856291559E3F}"/>
              </a:ext>
            </a:extLst>
          </p:cNvPr>
          <p:cNvPicPr>
            <a:picLocks noChangeAspect="1"/>
          </p:cNvPicPr>
          <p:nvPr/>
        </p:nvPicPr>
        <p:blipFill>
          <a:blip r:embed="rId2"/>
          <a:stretch>
            <a:fillRect/>
          </a:stretch>
        </p:blipFill>
        <p:spPr>
          <a:xfrm>
            <a:off x="1696002" y="389467"/>
            <a:ext cx="8765013" cy="6454018"/>
          </a:xfrm>
          <a:prstGeom prst="rect">
            <a:avLst/>
          </a:prstGeom>
        </p:spPr>
      </p:pic>
    </p:spTree>
    <p:extLst>
      <p:ext uri="{BB962C8B-B14F-4D97-AF65-F5344CB8AC3E}">
        <p14:creationId xmlns:p14="http://schemas.microsoft.com/office/powerpoint/2010/main" val="2818662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49A83C63-C6A3-B585-7EA5-F03EF6241E14}"/>
              </a:ext>
            </a:extLst>
          </p:cNvPr>
          <p:cNvPicPr>
            <a:picLocks noChangeAspect="1"/>
          </p:cNvPicPr>
          <p:nvPr/>
        </p:nvPicPr>
        <p:blipFill>
          <a:blip r:embed="rId2"/>
          <a:stretch>
            <a:fillRect/>
          </a:stretch>
        </p:blipFill>
        <p:spPr>
          <a:xfrm>
            <a:off x="643467" y="1272603"/>
            <a:ext cx="10918464" cy="4312793"/>
          </a:xfrm>
          <a:prstGeom prst="rect">
            <a:avLst/>
          </a:prstGeom>
        </p:spPr>
      </p:pic>
    </p:spTree>
    <p:extLst>
      <p:ext uri="{BB962C8B-B14F-4D97-AF65-F5344CB8AC3E}">
        <p14:creationId xmlns:p14="http://schemas.microsoft.com/office/powerpoint/2010/main" val="3161204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EEDAF22D-5E98-C523-9F1B-966465156331}"/>
              </a:ext>
            </a:extLst>
          </p:cNvPr>
          <p:cNvPicPr>
            <a:picLocks noChangeAspect="1"/>
          </p:cNvPicPr>
          <p:nvPr/>
        </p:nvPicPr>
        <p:blipFill>
          <a:blip r:embed="rId2"/>
          <a:stretch>
            <a:fillRect/>
          </a:stretch>
        </p:blipFill>
        <p:spPr>
          <a:xfrm>
            <a:off x="2434115" y="159658"/>
            <a:ext cx="7905643" cy="6538684"/>
          </a:xfrm>
          <a:prstGeom prst="rect">
            <a:avLst/>
          </a:prstGeom>
        </p:spPr>
      </p:pic>
    </p:spTree>
    <p:extLst>
      <p:ext uri="{BB962C8B-B14F-4D97-AF65-F5344CB8AC3E}">
        <p14:creationId xmlns:p14="http://schemas.microsoft.com/office/powerpoint/2010/main" val="2323467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2">
            <a:extLst>
              <a:ext uri="{FF2B5EF4-FFF2-40B4-BE49-F238E27FC236}">
                <a16:creationId xmlns:a16="http://schemas.microsoft.com/office/drawing/2014/main" id="{DBB9C5CE-36A6-D66F-3F9A-132CE935A05A}"/>
              </a:ext>
            </a:extLst>
          </p:cNvPr>
          <p:cNvPicPr>
            <a:picLocks noChangeAspect="1"/>
          </p:cNvPicPr>
          <p:nvPr/>
        </p:nvPicPr>
        <p:blipFill>
          <a:blip r:embed="rId2"/>
          <a:stretch>
            <a:fillRect/>
          </a:stretch>
        </p:blipFill>
        <p:spPr>
          <a:xfrm>
            <a:off x="2571448" y="83417"/>
            <a:ext cx="7182150" cy="6824213"/>
          </a:xfrm>
          <a:prstGeom prst="rect">
            <a:avLst/>
          </a:prstGeom>
        </p:spPr>
      </p:pic>
    </p:spTree>
    <p:extLst>
      <p:ext uri="{BB962C8B-B14F-4D97-AF65-F5344CB8AC3E}">
        <p14:creationId xmlns:p14="http://schemas.microsoft.com/office/powerpoint/2010/main" val="2316466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2">
            <a:extLst>
              <a:ext uri="{FF2B5EF4-FFF2-40B4-BE49-F238E27FC236}">
                <a16:creationId xmlns:a16="http://schemas.microsoft.com/office/drawing/2014/main" id="{2BF8E518-F09C-09BB-EDAE-5BAAE480877C}"/>
              </a:ext>
            </a:extLst>
          </p:cNvPr>
          <p:cNvPicPr>
            <a:picLocks noChangeAspect="1"/>
          </p:cNvPicPr>
          <p:nvPr/>
        </p:nvPicPr>
        <p:blipFill>
          <a:blip r:embed="rId2"/>
          <a:stretch>
            <a:fillRect/>
          </a:stretch>
        </p:blipFill>
        <p:spPr>
          <a:xfrm>
            <a:off x="2934306" y="2218"/>
            <a:ext cx="6916056" cy="6926135"/>
          </a:xfrm>
          <a:prstGeom prst="rect">
            <a:avLst/>
          </a:prstGeom>
        </p:spPr>
      </p:pic>
    </p:spTree>
    <p:extLst>
      <p:ext uri="{BB962C8B-B14F-4D97-AF65-F5344CB8AC3E}">
        <p14:creationId xmlns:p14="http://schemas.microsoft.com/office/powerpoint/2010/main" val="3310311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2">
            <a:extLst>
              <a:ext uri="{FF2B5EF4-FFF2-40B4-BE49-F238E27FC236}">
                <a16:creationId xmlns:a16="http://schemas.microsoft.com/office/drawing/2014/main" id="{541EA475-72CF-7213-97C8-FC8E5D517DD4}"/>
              </a:ext>
            </a:extLst>
          </p:cNvPr>
          <p:cNvPicPr>
            <a:picLocks noChangeAspect="1"/>
          </p:cNvPicPr>
          <p:nvPr/>
        </p:nvPicPr>
        <p:blipFill>
          <a:blip r:embed="rId2"/>
          <a:stretch>
            <a:fillRect/>
          </a:stretch>
        </p:blipFill>
        <p:spPr>
          <a:xfrm>
            <a:off x="2764972" y="33"/>
            <a:ext cx="6057294" cy="6906316"/>
          </a:xfrm>
          <a:prstGeom prst="rect">
            <a:avLst/>
          </a:prstGeom>
        </p:spPr>
      </p:pic>
    </p:spTree>
    <p:extLst>
      <p:ext uri="{BB962C8B-B14F-4D97-AF65-F5344CB8AC3E}">
        <p14:creationId xmlns:p14="http://schemas.microsoft.com/office/powerpoint/2010/main" val="2303532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2">
            <a:extLst>
              <a:ext uri="{FF2B5EF4-FFF2-40B4-BE49-F238E27FC236}">
                <a16:creationId xmlns:a16="http://schemas.microsoft.com/office/drawing/2014/main" id="{A93D0309-4220-B839-37BF-43EB4785688B}"/>
              </a:ext>
            </a:extLst>
          </p:cNvPr>
          <p:cNvPicPr>
            <a:picLocks noChangeAspect="1"/>
          </p:cNvPicPr>
          <p:nvPr/>
        </p:nvPicPr>
        <p:blipFill>
          <a:blip r:embed="rId2"/>
          <a:stretch>
            <a:fillRect/>
          </a:stretch>
        </p:blipFill>
        <p:spPr>
          <a:xfrm>
            <a:off x="2006327" y="643467"/>
            <a:ext cx="8192744" cy="5571066"/>
          </a:xfrm>
          <a:prstGeom prst="rect">
            <a:avLst/>
          </a:prstGeom>
        </p:spPr>
      </p:pic>
    </p:spTree>
    <p:extLst>
      <p:ext uri="{BB962C8B-B14F-4D97-AF65-F5344CB8AC3E}">
        <p14:creationId xmlns:p14="http://schemas.microsoft.com/office/powerpoint/2010/main" val="2610141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AF4EAAE-B478-E591-2616-83C75231F7F9}"/>
              </a:ext>
            </a:extLst>
          </p:cNvPr>
          <p:cNvSpPr>
            <a:spLocks noGrp="1"/>
          </p:cNvSpPr>
          <p:nvPr>
            <p:ph type="title"/>
          </p:nvPr>
        </p:nvSpPr>
        <p:spPr>
          <a:xfrm>
            <a:off x="239003" y="442220"/>
            <a:ext cx="11951617" cy="1345269"/>
          </a:xfrm>
        </p:spPr>
        <p:txBody>
          <a:bodyPr>
            <a:normAutofit fontScale="90000"/>
          </a:bodyPr>
          <a:lstStyle/>
          <a:p>
            <a:r>
              <a:rPr lang="lt-LT">
                <a:latin typeface="Times New Roman"/>
                <a:ea typeface="+mj-lt"/>
                <a:cs typeface="+mj-lt"/>
              </a:rPr>
              <a:t>UGDYMAS(IS) IR MOKINIŲ PATIRTYS) įsivertinimo klausimyno MOKYTOJAMS IŠVADOS</a:t>
            </a:r>
            <a:endParaRPr lang="lt-LT">
              <a:latin typeface="Times New Roman"/>
            </a:endParaRPr>
          </a:p>
        </p:txBody>
      </p:sp>
      <p:sp>
        <p:nvSpPr>
          <p:cNvPr id="3" name="Turinio vietos rezervavimo ženklas 2">
            <a:extLst>
              <a:ext uri="{FF2B5EF4-FFF2-40B4-BE49-F238E27FC236}">
                <a16:creationId xmlns:a16="http://schemas.microsoft.com/office/drawing/2014/main" id="{A57D5E3C-FD40-F0F9-CCA8-92090E8B6299}"/>
              </a:ext>
            </a:extLst>
          </p:cNvPr>
          <p:cNvSpPr>
            <a:spLocks noGrp="1"/>
          </p:cNvSpPr>
          <p:nvPr>
            <p:ph idx="1"/>
          </p:nvPr>
        </p:nvSpPr>
        <p:spPr>
          <a:xfrm>
            <a:off x="1357024" y="2312276"/>
            <a:ext cx="9333787" cy="4104285"/>
          </a:xfrm>
        </p:spPr>
        <p:txBody>
          <a:bodyPr vert="horz" lIns="109728" tIns="109728" rIns="109728" bIns="91440" rtlCol="0" anchor="t">
            <a:normAutofit fontScale="85000" lnSpcReduction="10000"/>
          </a:bodyPr>
          <a:lstStyle/>
          <a:p>
            <a:r>
              <a:rPr lang="lt-LT" dirty="0">
                <a:ea typeface="Meiryo"/>
              </a:rPr>
              <a:t>100% apklausoje dalyvavusių mokytojų:</a:t>
            </a:r>
          </a:p>
          <a:p>
            <a:pPr marL="285750" indent="-285750">
              <a:buFont typeface="Arial" panose="020B0503020204020204" pitchFamily="34" charset="0"/>
              <a:buChar char="•"/>
            </a:pPr>
            <a:r>
              <a:rPr lang="lt-LT" dirty="0">
                <a:ea typeface="Meiryo"/>
              </a:rPr>
              <a:t>jaučia atsakomybę už ugdymo proceso kokybę, rezultatus;</a:t>
            </a:r>
          </a:p>
          <a:p>
            <a:pPr marL="285750" indent="-285750">
              <a:buFont typeface="Arial" panose="020B0503020204020204" pitchFamily="34" charset="0"/>
              <a:buChar char="•"/>
            </a:pPr>
            <a:r>
              <a:rPr lang="lt-LT" dirty="0">
                <a:ea typeface="Meiryo"/>
              </a:rPr>
              <a:t>parenka pamokos turinį pagal individualią mokinių patirtį;</a:t>
            </a:r>
          </a:p>
          <a:p>
            <a:pPr marL="285750" indent="-285750">
              <a:buFont typeface="Arial" panose="020B0503020204020204" pitchFamily="34" charset="0"/>
              <a:buChar char="•"/>
            </a:pPr>
            <a:r>
              <a:rPr lang="lt-LT" dirty="0">
                <a:ea typeface="Meiryo"/>
              </a:rPr>
              <a:t>Pritaiko pamokos tikslus ir uždavinius pagal individualius mokinių poreikius;</a:t>
            </a:r>
          </a:p>
          <a:p>
            <a:pPr marL="285750" indent="-285750">
              <a:buFont typeface="Arial" panose="020B0503020204020204" pitchFamily="34" charset="0"/>
              <a:buChar char="•"/>
            </a:pPr>
            <a:r>
              <a:rPr lang="lt-LT" dirty="0">
                <a:ea typeface="Meiryo"/>
              </a:rPr>
              <a:t>Planuoja pamokų turinį, atsižvelgdami į mokinių mokymosi tempą, kitus poreikius;</a:t>
            </a:r>
          </a:p>
          <a:p>
            <a:pPr marL="285750" indent="-285750">
              <a:buFont typeface="Arial" panose="020B0503020204020204" pitchFamily="34" charset="0"/>
              <a:buChar char="•"/>
            </a:pPr>
            <a:r>
              <a:rPr lang="lt-LT" dirty="0">
                <a:ea typeface="Meiryo"/>
              </a:rPr>
              <a:t>Kartu su kitais mokytojais aptaria mokinių mokymąsi, pasiekimus;</a:t>
            </a:r>
          </a:p>
          <a:p>
            <a:pPr marL="285750" indent="-285750">
              <a:buFont typeface="Arial" panose="020B0503020204020204" pitchFamily="34" charset="0"/>
              <a:buChar char="•"/>
            </a:pPr>
            <a:r>
              <a:rPr lang="lt-LT" dirty="0">
                <a:ea typeface="Meiryo"/>
              </a:rPr>
              <a:t>Parinkti metodai padeda įgyti įvairios patirties;</a:t>
            </a:r>
          </a:p>
          <a:p>
            <a:pPr marL="285750" indent="-285750">
              <a:buFont typeface="Arial" panose="020B0503020204020204" pitchFamily="34" charset="0"/>
              <a:buChar char="•"/>
            </a:pPr>
            <a:r>
              <a:rPr lang="lt-LT" dirty="0">
                <a:ea typeface="Meiryo"/>
              </a:rPr>
              <a:t>Leidžia mokiniams pasirinkti, kaip atlikti užduotį;</a:t>
            </a:r>
          </a:p>
          <a:p>
            <a:pPr marL="285750" indent="-285750">
              <a:buFont typeface="Arial" panose="020B0503020204020204" pitchFamily="34" charset="0"/>
              <a:buChar char="•"/>
            </a:pPr>
            <a:r>
              <a:rPr lang="lt-LT" dirty="0">
                <a:ea typeface="Meiryo"/>
              </a:rPr>
              <a:t>Mokomąją medžiagą pateikia įvairiais būdais;</a:t>
            </a: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a:p>
            <a:endParaRPr lang="lt-LT" dirty="0">
              <a:ea typeface="Meiryo"/>
            </a:endParaRPr>
          </a:p>
        </p:txBody>
      </p:sp>
    </p:spTree>
    <p:extLst>
      <p:ext uri="{BB962C8B-B14F-4D97-AF65-F5344CB8AC3E}">
        <p14:creationId xmlns:p14="http://schemas.microsoft.com/office/powerpoint/2010/main" val="1179463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AF4EAAE-B478-E591-2616-83C75231F7F9}"/>
              </a:ext>
            </a:extLst>
          </p:cNvPr>
          <p:cNvSpPr>
            <a:spLocks noGrp="1"/>
          </p:cNvSpPr>
          <p:nvPr>
            <p:ph type="title"/>
          </p:nvPr>
        </p:nvSpPr>
        <p:spPr>
          <a:xfrm>
            <a:off x="239003" y="442220"/>
            <a:ext cx="11951617" cy="1345269"/>
          </a:xfrm>
        </p:spPr>
        <p:txBody>
          <a:bodyPr>
            <a:normAutofit fontScale="90000"/>
          </a:bodyPr>
          <a:lstStyle/>
          <a:p>
            <a:r>
              <a:rPr lang="lt-LT">
                <a:latin typeface="Times New Roman"/>
                <a:ea typeface="+mj-lt"/>
                <a:cs typeface="+mj-lt"/>
              </a:rPr>
              <a:t>UGDYMAS(IS) IR MOKINIŲ PATIRTYS) įsivertinimo klausimyno MOKYTOJAMS IŠVADOS</a:t>
            </a:r>
            <a:endParaRPr lang="lt-LT">
              <a:latin typeface="Times New Roman"/>
            </a:endParaRPr>
          </a:p>
        </p:txBody>
      </p:sp>
      <p:sp>
        <p:nvSpPr>
          <p:cNvPr id="3" name="Turinio vietos rezervavimo ženklas 2">
            <a:extLst>
              <a:ext uri="{FF2B5EF4-FFF2-40B4-BE49-F238E27FC236}">
                <a16:creationId xmlns:a16="http://schemas.microsoft.com/office/drawing/2014/main" id="{A57D5E3C-FD40-F0F9-CCA8-92090E8B6299}"/>
              </a:ext>
            </a:extLst>
          </p:cNvPr>
          <p:cNvSpPr>
            <a:spLocks noGrp="1"/>
          </p:cNvSpPr>
          <p:nvPr>
            <p:ph idx="1"/>
          </p:nvPr>
        </p:nvSpPr>
        <p:spPr>
          <a:xfrm>
            <a:off x="982072" y="2312276"/>
            <a:ext cx="9708739" cy="4539713"/>
          </a:xfrm>
        </p:spPr>
        <p:txBody>
          <a:bodyPr vert="horz" lIns="109728" tIns="109728" rIns="109728" bIns="91440" rtlCol="0" anchor="t">
            <a:normAutofit fontScale="92500" lnSpcReduction="20000"/>
          </a:bodyPr>
          <a:lstStyle/>
          <a:p>
            <a:pPr marL="285750" indent="-285750">
              <a:buFont typeface="Arial" panose="020B0503020204020204" pitchFamily="34" charset="0"/>
              <a:buChar char="•"/>
            </a:pPr>
            <a:r>
              <a:rPr lang="lt-LT" dirty="0">
                <a:ea typeface="Meiryo"/>
              </a:rPr>
              <a:t>16,7% ko gero, nesutinka bei 11,1% mokytojų negali atsakyti, jog derina su kitais mokytojais kontrolinių darbų skyrimą tos pačios klasės mokiniams;</a:t>
            </a:r>
          </a:p>
          <a:p>
            <a:pPr marL="285750" indent="-285750">
              <a:buFont typeface="Arial" panose="020B0503020204020204" pitchFamily="34" charset="0"/>
              <a:buChar char="•"/>
            </a:pPr>
            <a:r>
              <a:rPr lang="lt-LT" dirty="0">
                <a:ea typeface="+mn-lt"/>
                <a:cs typeface="+mn-lt"/>
              </a:rPr>
              <a:t>11,1% visiškai nesutinka, 27,8% ko gero, nesutinka bei 22,2% mokytojų negali atsakyti, jog derina su kitais mokytojais namų darbų skyrimą tos pačios klasės mokiniams;</a:t>
            </a:r>
            <a:endParaRPr lang="lt-LT" dirty="0">
              <a:ea typeface="Meiryo"/>
            </a:endParaRPr>
          </a:p>
          <a:p>
            <a:pPr marL="285750" indent="-285750">
              <a:buFont typeface="Arial" panose="020B0503020204020204" pitchFamily="34" charset="0"/>
              <a:buChar char="•"/>
            </a:pPr>
            <a:r>
              <a:rPr lang="lt-LT" dirty="0">
                <a:ea typeface="Meiryo"/>
              </a:rPr>
              <a:t>27,8% ko gero, nesutinka, 55,6% ko gero sutinka bei 16,7% mokytojų visiškai sutinka, jog mokiniai pasirenka, kiek jie išmoks pamokos turinio ar atliks pratimų;</a:t>
            </a:r>
          </a:p>
          <a:p>
            <a:pPr marL="285750" indent="-285750">
              <a:buFont typeface="Arial" panose="020B0503020204020204" pitchFamily="34" charset="0"/>
              <a:buChar char="•"/>
            </a:pPr>
            <a:r>
              <a:rPr lang="lt-LT" dirty="0">
                <a:ea typeface="+mn-lt"/>
                <a:cs typeface="+mn-lt"/>
              </a:rPr>
              <a:t>27,8% ko gero, nesutinka, 38,9% ko gero sutinka bei 27,8% mokytojų visiškai sutinka, jog mokiniams formuluoja skirtingus mokymosi uždavinius;</a:t>
            </a:r>
            <a:endParaRPr lang="lt-LT" dirty="0">
              <a:ea typeface="Meiryo"/>
            </a:endParaRPr>
          </a:p>
          <a:p>
            <a:pPr marL="285750" indent="-285750">
              <a:buFont typeface="Arial" panose="020B0503020204020204" pitchFamily="34" charset="0"/>
              <a:buChar char="•"/>
            </a:pPr>
            <a:r>
              <a:rPr lang="lt-LT" dirty="0">
                <a:ea typeface="+mn-lt"/>
                <a:cs typeface="+mn-lt"/>
              </a:rPr>
              <a:t>27,8% ko gero, nesutinka, 50% ko gero sutinka bei 22,2% mokytojų visiškai sutinka, jog kiekvienoje pamokose su mokiniais aptaria jų įsivertinimo kriterijus;</a:t>
            </a:r>
            <a:endParaRPr lang="lt-LT" dirty="0">
              <a:ea typeface="Meiryo"/>
            </a:endParaRP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a:p>
            <a:pPr marL="285750" indent="-285750">
              <a:buFont typeface="Arial" panose="020B0503020204020204" pitchFamily="34" charset="0"/>
              <a:buChar char="•"/>
            </a:pPr>
            <a:endParaRPr lang="lt-LT" dirty="0">
              <a:ea typeface="Meiryo"/>
            </a:endParaRPr>
          </a:p>
          <a:p>
            <a:endParaRPr lang="lt-LT" dirty="0">
              <a:ea typeface="Meiryo"/>
            </a:endParaRPr>
          </a:p>
        </p:txBody>
      </p:sp>
    </p:spTree>
    <p:extLst>
      <p:ext uri="{BB962C8B-B14F-4D97-AF65-F5344CB8AC3E}">
        <p14:creationId xmlns:p14="http://schemas.microsoft.com/office/powerpoint/2010/main" val="857542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7FC6A8B-34F9-40FB-AA2D-E34168F52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Pavadinimas 1">
            <a:extLst>
              <a:ext uri="{FF2B5EF4-FFF2-40B4-BE49-F238E27FC236}">
                <a16:creationId xmlns:a16="http://schemas.microsoft.com/office/drawing/2014/main" id="{2F2C728C-21D7-F3E4-564A-0EB06F0620D2}"/>
              </a:ext>
            </a:extLst>
          </p:cNvPr>
          <p:cNvSpPr>
            <a:spLocks noGrp="1"/>
          </p:cNvSpPr>
          <p:nvPr>
            <p:ph type="title"/>
          </p:nvPr>
        </p:nvSpPr>
        <p:spPr>
          <a:xfrm>
            <a:off x="1188340" y="1105232"/>
            <a:ext cx="3013545" cy="4277802"/>
          </a:xfrm>
        </p:spPr>
        <p:txBody>
          <a:bodyPr anchor="ctr">
            <a:normAutofit/>
          </a:bodyPr>
          <a:lstStyle/>
          <a:p>
            <a:pPr>
              <a:lnSpc>
                <a:spcPct val="120000"/>
              </a:lnSpc>
            </a:pPr>
            <a:r>
              <a:rPr lang="lt-LT" sz="2500">
                <a:latin typeface="Times New Roman"/>
                <a:cs typeface="Times New Roman"/>
              </a:rPr>
              <a:t>Tirto veiklos rodiklio </a:t>
            </a:r>
            <a:br>
              <a:rPr lang="lt-LT" sz="2500">
                <a:latin typeface="Times New Roman"/>
                <a:cs typeface="Times New Roman"/>
              </a:rPr>
            </a:br>
            <a:r>
              <a:rPr lang="lt-LT" sz="2500">
                <a:latin typeface="Times New Roman"/>
                <a:cs typeface="Times New Roman"/>
              </a:rPr>
              <a:t>2.2.2. Ugdymo(</a:t>
            </a:r>
            <a:r>
              <a:rPr lang="lt-LT" sz="2500" err="1">
                <a:latin typeface="Times New Roman"/>
                <a:cs typeface="Times New Roman"/>
              </a:rPr>
              <a:t>si</a:t>
            </a:r>
            <a:r>
              <a:rPr lang="lt-LT" sz="2500">
                <a:latin typeface="Times New Roman"/>
                <a:cs typeface="Times New Roman"/>
              </a:rPr>
              <a:t>) organizavimas </a:t>
            </a:r>
            <a:br>
              <a:rPr lang="lt-LT" sz="2500">
                <a:latin typeface="Times New Roman"/>
                <a:cs typeface="Times New Roman"/>
              </a:rPr>
            </a:br>
            <a:r>
              <a:rPr lang="lt-LT" sz="2500">
                <a:latin typeface="Times New Roman"/>
                <a:cs typeface="Times New Roman"/>
              </a:rPr>
              <a:t>rekomendacijos mokyklos Metodinei tarybai</a:t>
            </a:r>
            <a:endParaRPr lang="lt-LT" sz="2500"/>
          </a:p>
        </p:txBody>
      </p:sp>
      <p:grpSp>
        <p:nvGrpSpPr>
          <p:cNvPr id="43" name="Group 42">
            <a:extLst>
              <a:ext uri="{FF2B5EF4-FFF2-40B4-BE49-F238E27FC236}">
                <a16:creationId xmlns:a16="http://schemas.microsoft.com/office/drawing/2014/main" id="{D4D684F8-91BF-481C-A965-722756A383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44" name="Freeform: Shape 43">
              <a:extLst>
                <a:ext uri="{FF2B5EF4-FFF2-40B4-BE49-F238E27FC236}">
                  <a16:creationId xmlns:a16="http://schemas.microsoft.com/office/drawing/2014/main" id="{05DF7B3C-29EF-4ADC-BFDC-C3A038AC43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20289037-6999-491E-AA63-CC1C3CBBF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id="{497CF6DF-9FF9-4D10-B338-0BEFC0AA31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15" name="Turinio vietos rezervavimo ženklas 2">
            <a:extLst>
              <a:ext uri="{FF2B5EF4-FFF2-40B4-BE49-F238E27FC236}">
                <a16:creationId xmlns:a16="http://schemas.microsoft.com/office/drawing/2014/main" id="{0EE54AC9-ED56-C95F-8132-FB52D1174B13}"/>
              </a:ext>
            </a:extLst>
          </p:cNvPr>
          <p:cNvGraphicFramePr>
            <a:graphicFrameLocks noGrp="1"/>
          </p:cNvGraphicFramePr>
          <p:nvPr>
            <p:ph idx="1"/>
            <p:extLst>
              <p:ext uri="{D42A27DB-BD31-4B8C-83A1-F6EECF244321}">
                <p14:modId xmlns:p14="http://schemas.microsoft.com/office/powerpoint/2010/main" val="3820546953"/>
              </p:ext>
            </p:extLst>
          </p:nvPr>
        </p:nvGraphicFramePr>
        <p:xfrm>
          <a:off x="5972174" y="819150"/>
          <a:ext cx="5620956" cy="5792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37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4302F-E955-47D0-A56B-D1D1A6953B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22" name="Group 21">
            <a:extLst>
              <a:ext uri="{FF2B5EF4-FFF2-40B4-BE49-F238E27FC236}">
                <a16:creationId xmlns:a16="http://schemas.microsoft.com/office/drawing/2014/main" id="{DC310F6C-D8CB-4984-9F9B-BA18C171928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23" name="Freeform: Shape 22">
              <a:extLst>
                <a:ext uri="{FF2B5EF4-FFF2-40B4-BE49-F238E27FC236}">
                  <a16:creationId xmlns:a16="http://schemas.microsoft.com/office/drawing/2014/main" id="{6750E550-BE93-4743-8659-1531F86CB6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E626DC7-F0FE-49A7-AA4C-A8DB1F7EBA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EBB781F-78E5-4C66-811C-9FF8B5D501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Pavadinimas 1">
            <a:extLst>
              <a:ext uri="{FF2B5EF4-FFF2-40B4-BE49-F238E27FC236}">
                <a16:creationId xmlns:a16="http://schemas.microsoft.com/office/drawing/2014/main" id="{539867C9-B468-49FE-AD19-B54506BC4104}"/>
              </a:ext>
            </a:extLst>
          </p:cNvPr>
          <p:cNvSpPr>
            <a:spLocks noGrp="1"/>
          </p:cNvSpPr>
          <p:nvPr>
            <p:ph type="title"/>
          </p:nvPr>
        </p:nvSpPr>
        <p:spPr>
          <a:xfrm>
            <a:off x="-280274" y="1718929"/>
            <a:ext cx="4229931" cy="2488333"/>
          </a:xfrm>
        </p:spPr>
        <p:txBody>
          <a:bodyPr anchor="ctr">
            <a:normAutofit fontScale="90000"/>
          </a:bodyPr>
          <a:lstStyle/>
          <a:p>
            <a:pPr algn="ctr">
              <a:lnSpc>
                <a:spcPct val="120000"/>
              </a:lnSpc>
            </a:pPr>
            <a:r>
              <a:rPr lang="lt-LT" sz="2400">
                <a:latin typeface="Times New Roman"/>
                <a:cs typeface="Times New Roman"/>
              </a:rPr>
              <a:t>Tirto veiklos rodiklio </a:t>
            </a:r>
            <a:br>
              <a:rPr lang="lt-LT" sz="2400">
                <a:latin typeface="Times New Roman"/>
                <a:cs typeface="Times New Roman"/>
              </a:rPr>
            </a:br>
            <a:r>
              <a:rPr lang="lt-LT" sz="2400">
                <a:latin typeface="Times New Roman"/>
                <a:cs typeface="Times New Roman"/>
              </a:rPr>
              <a:t>2.2.2. Ugdymo(</a:t>
            </a:r>
            <a:r>
              <a:rPr lang="lt-LT" sz="2400" err="1">
                <a:latin typeface="Times New Roman"/>
                <a:cs typeface="Times New Roman"/>
              </a:rPr>
              <a:t>si</a:t>
            </a:r>
            <a:r>
              <a:rPr lang="lt-LT" sz="2400">
                <a:latin typeface="Times New Roman"/>
                <a:cs typeface="Times New Roman"/>
              </a:rPr>
              <a:t>) organizavimas </a:t>
            </a:r>
            <a:br>
              <a:rPr lang="lt-LT" sz="2400">
                <a:latin typeface="Times New Roman"/>
                <a:cs typeface="Times New Roman"/>
              </a:rPr>
            </a:br>
            <a:r>
              <a:rPr lang="en-US" sz="2400">
                <a:latin typeface="Times New Roman"/>
                <a:cs typeface="Times New Roman"/>
              </a:rPr>
              <a:t>2020–2021  m. m.</a:t>
            </a:r>
            <a:r>
              <a:rPr lang="lt-LT" sz="2400">
                <a:latin typeface="Times New Roman"/>
                <a:cs typeface="Times New Roman"/>
              </a:rPr>
              <a:t> </a:t>
            </a:r>
            <a:br>
              <a:rPr lang="lt-LT" sz="2400">
                <a:latin typeface="Times New Roman"/>
                <a:cs typeface="Times New Roman"/>
              </a:rPr>
            </a:br>
            <a:r>
              <a:rPr lang="lt-LT" sz="2400">
                <a:latin typeface="Times New Roman"/>
                <a:cs typeface="Times New Roman"/>
              </a:rPr>
              <a:t>rekomendacijos mokyklos Metodinei tarybai</a:t>
            </a:r>
            <a:endParaRPr lang="lt-LT" sz="2400">
              <a:ea typeface="Meiryo"/>
            </a:endParaRPr>
          </a:p>
        </p:txBody>
      </p:sp>
      <p:graphicFrame>
        <p:nvGraphicFramePr>
          <p:cNvPr id="16" name="Turinio vietos rezervavimo ženklas 2">
            <a:extLst>
              <a:ext uri="{FF2B5EF4-FFF2-40B4-BE49-F238E27FC236}">
                <a16:creationId xmlns:a16="http://schemas.microsoft.com/office/drawing/2014/main" id="{68F9DC39-90C7-42B5-BE0A-8AD9E3E7B384}"/>
              </a:ext>
            </a:extLst>
          </p:cNvPr>
          <p:cNvGraphicFramePr>
            <a:graphicFrameLocks noGrp="1"/>
          </p:cNvGraphicFramePr>
          <p:nvPr>
            <p:ph idx="1"/>
            <p:extLst>
              <p:ext uri="{D42A27DB-BD31-4B8C-83A1-F6EECF244321}">
                <p14:modId xmlns:p14="http://schemas.microsoft.com/office/powerpoint/2010/main" val="4147271661"/>
              </p:ext>
            </p:extLst>
          </p:nvPr>
        </p:nvGraphicFramePr>
        <p:xfrm>
          <a:off x="3761768" y="92269"/>
          <a:ext cx="8433015" cy="6846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384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id="{AC8EEB0F-BA72-49AC-956F-331B60FDE7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aveikslėlis 4" descr="Books stacked on a table">
            <a:extLst>
              <a:ext uri="{FF2B5EF4-FFF2-40B4-BE49-F238E27FC236}">
                <a16:creationId xmlns:a16="http://schemas.microsoft.com/office/drawing/2014/main" id="{BC1C0EEC-9F47-463B-BF16-A39A2D2F92A9}"/>
              </a:ext>
            </a:extLst>
          </p:cNvPr>
          <p:cNvPicPr>
            <a:picLocks noGrp="1" noChangeAspect="1"/>
          </p:cNvPicPr>
          <p:nvPr>
            <p:ph idx="1"/>
          </p:nvPr>
        </p:nvPicPr>
        <p:blipFill rotWithShape="1">
          <a:blip r:embed="rId2"/>
          <a:srcRect t="15710" r="-1" b="-1"/>
          <a:stretch/>
        </p:blipFill>
        <p:spPr>
          <a:xfrm>
            <a:off x="1524" y="10"/>
            <a:ext cx="12188952" cy="6857990"/>
          </a:xfrm>
          <a:prstGeom prst="rect">
            <a:avLst/>
          </a:prstGeom>
        </p:spPr>
      </p:pic>
      <p:sp>
        <p:nvSpPr>
          <p:cNvPr id="27" name="Freeform: Shape 26">
            <a:extLst>
              <a:ext uri="{FF2B5EF4-FFF2-40B4-BE49-F238E27FC236}">
                <a16:creationId xmlns:a16="http://schemas.microsoft.com/office/drawing/2014/main" id="{14543B09-440D-4F57-BCB0-A4FCC922D8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0584" y="1948070"/>
            <a:ext cx="5261264" cy="4909930"/>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0EE80047-1219-42E8-86D3-94F5120503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449" y="1709530"/>
            <a:ext cx="5448246" cy="5148470"/>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E83B29B1-18A6-4A7A-A498-90E5216679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959" y="2256518"/>
            <a:ext cx="4930889" cy="4601483"/>
          </a:xfrm>
          <a:custGeom>
            <a:avLst/>
            <a:gdLst>
              <a:gd name="connsiteX0" fmla="*/ 2486925 w 4930889"/>
              <a:gd name="connsiteY0" fmla="*/ 1243 h 4601483"/>
              <a:gd name="connsiteX1" fmla="*/ 3569374 w 4930889"/>
              <a:gd name="connsiteY1" fmla="*/ 324181 h 4601483"/>
              <a:gd name="connsiteX2" fmla="*/ 4856238 w 4930889"/>
              <a:gd name="connsiteY2" fmla="*/ 1766524 h 4601483"/>
              <a:gd name="connsiteX3" fmla="*/ 4930889 w 4930889"/>
              <a:gd name="connsiteY3" fmla="*/ 1950930 h 4601483"/>
              <a:gd name="connsiteX4" fmla="*/ 4930888 w 4930889"/>
              <a:gd name="connsiteY4" fmla="*/ 3928933 h 4601483"/>
              <a:gd name="connsiteX5" fmla="*/ 4836868 w 4930889"/>
              <a:gd name="connsiteY5" fmla="*/ 4118750 h 4601483"/>
              <a:gd name="connsiteX6" fmla="*/ 4475082 w 4930889"/>
              <a:gd name="connsiteY6" fmla="*/ 4521220 h 4601483"/>
              <a:gd name="connsiteX7" fmla="*/ 4350095 w 4930889"/>
              <a:gd name="connsiteY7" fmla="*/ 4601483 h 4601483"/>
              <a:gd name="connsiteX8" fmla="*/ 997316 w 4930889"/>
              <a:gd name="connsiteY8" fmla="*/ 4601483 h 4601483"/>
              <a:gd name="connsiteX9" fmla="*/ 892840 w 4930889"/>
              <a:gd name="connsiteY9" fmla="*/ 4484501 h 4601483"/>
              <a:gd name="connsiteX10" fmla="*/ 407191 w 4930889"/>
              <a:gd name="connsiteY10" fmla="*/ 3560852 h 4601483"/>
              <a:gd name="connsiteX11" fmla="*/ 201279 w 4930889"/>
              <a:gd name="connsiteY11" fmla="*/ 1442391 h 4601483"/>
              <a:gd name="connsiteX12" fmla="*/ 2486925 w 4930889"/>
              <a:gd name="connsiteY12" fmla="*/ 1243 h 460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9" h="4601483">
                <a:moveTo>
                  <a:pt x="2486925" y="1243"/>
                </a:moveTo>
                <a:cubicBezTo>
                  <a:pt x="2843347" y="13472"/>
                  <a:pt x="3209341" y="116316"/>
                  <a:pt x="3569374" y="324181"/>
                </a:cubicBezTo>
                <a:cubicBezTo>
                  <a:pt x="4132718" y="649428"/>
                  <a:pt x="4585943" y="1173553"/>
                  <a:pt x="4856238" y="1766524"/>
                </a:cubicBezTo>
                <a:lnTo>
                  <a:pt x="4930889" y="1950930"/>
                </a:lnTo>
                <a:lnTo>
                  <a:pt x="4930888" y="3928933"/>
                </a:lnTo>
                <a:lnTo>
                  <a:pt x="4836868" y="4118750"/>
                </a:lnTo>
                <a:cubicBezTo>
                  <a:pt x="4733861" y="4297163"/>
                  <a:pt x="4611785" y="4422507"/>
                  <a:pt x="4475082" y="4521220"/>
                </a:cubicBezTo>
                <a:lnTo>
                  <a:pt x="4350095" y="4601483"/>
                </a:lnTo>
                <a:lnTo>
                  <a:pt x="997316" y="4601483"/>
                </a:lnTo>
                <a:lnTo>
                  <a:pt x="892840" y="4484501"/>
                </a:lnTo>
                <a:cubicBezTo>
                  <a:pt x="678469" y="4214961"/>
                  <a:pt x="542824" y="3894419"/>
                  <a:pt x="407191" y="3560852"/>
                </a:cubicBezTo>
                <a:cubicBezTo>
                  <a:pt x="109259" y="2828169"/>
                  <a:pt x="-222537" y="2176461"/>
                  <a:pt x="201279" y="1442391"/>
                </a:cubicBezTo>
                <a:cubicBezTo>
                  <a:pt x="727747" y="530521"/>
                  <a:pt x="1576073" y="-30011"/>
                  <a:pt x="2486925" y="1243"/>
                </a:cubicBezTo>
                <a:close/>
              </a:path>
            </a:pathLst>
          </a:custGeom>
          <a:solidFill>
            <a:srgbClr val="FFFFFF">
              <a:alpha val="8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Pavadinimas 1">
            <a:extLst>
              <a:ext uri="{FF2B5EF4-FFF2-40B4-BE49-F238E27FC236}">
                <a16:creationId xmlns:a16="http://schemas.microsoft.com/office/drawing/2014/main" id="{E2E2E330-3677-451E-B611-FD5E2C8E8E25}"/>
              </a:ext>
            </a:extLst>
          </p:cNvPr>
          <p:cNvSpPr>
            <a:spLocks noGrp="1"/>
          </p:cNvSpPr>
          <p:nvPr>
            <p:ph type="title"/>
          </p:nvPr>
        </p:nvSpPr>
        <p:spPr>
          <a:xfrm>
            <a:off x="7696864" y="2989429"/>
            <a:ext cx="3848430" cy="2272118"/>
          </a:xfrm>
        </p:spPr>
        <p:txBody>
          <a:bodyPr vert="horz" lIns="109728" tIns="109728" rIns="109728" bIns="91440" rtlCol="0" anchor="b">
            <a:noAutofit/>
          </a:bodyPr>
          <a:lstStyle/>
          <a:p>
            <a:pPr algn="just">
              <a:lnSpc>
                <a:spcPct val="110000"/>
              </a:lnSpc>
            </a:pPr>
            <a:r>
              <a:rPr lang="en-US" sz="2000" err="1">
                <a:latin typeface="Times New Roman"/>
                <a:cs typeface="Times New Roman"/>
              </a:rPr>
              <a:t>Mokyklos</a:t>
            </a:r>
            <a:r>
              <a:rPr lang="en-US" sz="2000">
                <a:latin typeface="Times New Roman"/>
                <a:cs typeface="Times New Roman"/>
              </a:rPr>
              <a:t> </a:t>
            </a:r>
            <a:r>
              <a:rPr lang="en-US" sz="2000" err="1">
                <a:latin typeface="Times New Roman"/>
                <a:cs typeface="Times New Roman"/>
              </a:rPr>
              <a:t>veiklos</a:t>
            </a:r>
            <a:r>
              <a:rPr lang="en-US" sz="2000">
                <a:latin typeface="Times New Roman"/>
                <a:cs typeface="Times New Roman"/>
              </a:rPr>
              <a:t> </a:t>
            </a:r>
            <a:r>
              <a:rPr lang="en-US" sz="2000" err="1">
                <a:latin typeface="Times New Roman"/>
                <a:cs typeface="Times New Roman"/>
              </a:rPr>
              <a:t>kokybės</a:t>
            </a:r>
            <a:r>
              <a:rPr lang="en-US" sz="2000">
                <a:latin typeface="Times New Roman"/>
                <a:cs typeface="Times New Roman"/>
              </a:rPr>
              <a:t> </a:t>
            </a:r>
            <a:r>
              <a:rPr lang="en-US" sz="2000" err="1">
                <a:latin typeface="Times New Roman"/>
                <a:cs typeface="Times New Roman"/>
              </a:rPr>
              <a:t>įsivertinimas</a:t>
            </a:r>
            <a:r>
              <a:rPr lang="en-US" sz="2000">
                <a:latin typeface="Times New Roman"/>
                <a:cs typeface="Times New Roman"/>
              </a:rPr>
              <a:t> </a:t>
            </a:r>
            <a:r>
              <a:rPr lang="en-US" sz="2000" err="1">
                <a:latin typeface="Times New Roman"/>
                <a:cs typeface="Times New Roman"/>
              </a:rPr>
              <a:t>yra</a:t>
            </a:r>
            <a:r>
              <a:rPr lang="en-US" sz="2000">
                <a:latin typeface="Times New Roman"/>
                <a:cs typeface="Times New Roman"/>
              </a:rPr>
              <a:t> </a:t>
            </a:r>
            <a:r>
              <a:rPr lang="en-US" sz="2000" err="1">
                <a:latin typeface="Times New Roman"/>
                <a:cs typeface="Times New Roman"/>
              </a:rPr>
              <a:t>puikus</a:t>
            </a:r>
            <a:r>
              <a:rPr lang="en-US" sz="2000">
                <a:latin typeface="Times New Roman"/>
                <a:cs typeface="Times New Roman"/>
              </a:rPr>
              <a:t> </a:t>
            </a:r>
            <a:r>
              <a:rPr lang="en-US" sz="2000" err="1">
                <a:latin typeface="Times New Roman"/>
                <a:cs typeface="Times New Roman"/>
              </a:rPr>
              <a:t>būdas</a:t>
            </a:r>
            <a:r>
              <a:rPr lang="en-US" sz="2000">
                <a:latin typeface="Times New Roman"/>
                <a:cs typeface="Times New Roman"/>
              </a:rPr>
              <a:t> </a:t>
            </a:r>
            <a:r>
              <a:rPr lang="en-US" sz="2000" err="1">
                <a:latin typeface="Times New Roman"/>
                <a:cs typeface="Times New Roman"/>
              </a:rPr>
              <a:t>mokyklai</a:t>
            </a:r>
            <a:r>
              <a:rPr lang="en-US" sz="2000">
                <a:latin typeface="Times New Roman"/>
                <a:cs typeface="Times New Roman"/>
              </a:rPr>
              <a:t> </a:t>
            </a:r>
            <a:r>
              <a:rPr lang="en-US" sz="2000" err="1">
                <a:latin typeface="Times New Roman"/>
                <a:cs typeface="Times New Roman"/>
              </a:rPr>
              <a:t>daugiau</a:t>
            </a:r>
            <a:r>
              <a:rPr lang="en-US" sz="2000">
                <a:latin typeface="Times New Roman"/>
                <a:cs typeface="Times New Roman"/>
              </a:rPr>
              <a:t> </a:t>
            </a:r>
            <a:r>
              <a:rPr lang="en-US" sz="2000" err="1">
                <a:latin typeface="Times New Roman"/>
                <a:cs typeface="Times New Roman"/>
              </a:rPr>
              <a:t>sužinoti</a:t>
            </a:r>
            <a:r>
              <a:rPr lang="en-US" sz="2000">
                <a:latin typeface="Times New Roman"/>
                <a:cs typeface="Times New Roman"/>
              </a:rPr>
              <a:t> </a:t>
            </a:r>
            <a:r>
              <a:rPr lang="en-US" sz="2000" err="1">
                <a:latin typeface="Times New Roman"/>
                <a:cs typeface="Times New Roman"/>
              </a:rPr>
              <a:t>apie</a:t>
            </a:r>
            <a:r>
              <a:rPr lang="en-US" sz="2000">
                <a:latin typeface="Times New Roman"/>
                <a:cs typeface="Times New Roman"/>
              </a:rPr>
              <a:t> </a:t>
            </a:r>
            <a:r>
              <a:rPr lang="en-US" sz="2000" err="1">
                <a:latin typeface="Times New Roman"/>
                <a:cs typeface="Times New Roman"/>
              </a:rPr>
              <a:t>savo</a:t>
            </a:r>
            <a:r>
              <a:rPr lang="en-US" sz="2000">
                <a:latin typeface="Times New Roman"/>
                <a:cs typeface="Times New Roman"/>
              </a:rPr>
              <a:t> </a:t>
            </a:r>
            <a:r>
              <a:rPr lang="en-US" sz="2000" err="1">
                <a:latin typeface="Times New Roman"/>
                <a:cs typeface="Times New Roman"/>
              </a:rPr>
              <a:t>galimybes</a:t>
            </a:r>
            <a:r>
              <a:rPr lang="en-US" sz="2000">
                <a:latin typeface="Times New Roman"/>
                <a:cs typeface="Times New Roman"/>
              </a:rPr>
              <a:t>.</a:t>
            </a:r>
            <a:r>
              <a:rPr lang="en-US" sz="2000">
                <a:latin typeface="Times New Roman"/>
              </a:rPr>
              <a:t/>
            </a:r>
            <a:br>
              <a:rPr lang="en-US" sz="2000">
                <a:latin typeface="Times New Roman"/>
              </a:rPr>
            </a:br>
            <a:r>
              <a:rPr lang="en-US" sz="2400">
                <a:latin typeface="Times New Roman"/>
                <a:cs typeface="Times New Roman"/>
              </a:rPr>
              <a:t>            </a:t>
            </a:r>
            <a:br>
              <a:rPr lang="en-US" sz="2400">
                <a:latin typeface="Times New Roman"/>
                <a:cs typeface="Times New Roman"/>
              </a:rPr>
            </a:br>
            <a:r>
              <a:rPr lang="en-US" sz="2400">
                <a:latin typeface="Times New Roman"/>
                <a:cs typeface="Times New Roman"/>
              </a:rPr>
              <a:t>               </a:t>
            </a:r>
            <a:r>
              <a:rPr lang="en-US" sz="2400" err="1">
                <a:latin typeface="Times New Roman"/>
                <a:cs typeface="Times New Roman"/>
              </a:rPr>
              <a:t>Ačiū</a:t>
            </a:r>
            <a:r>
              <a:rPr lang="en-US" sz="2400">
                <a:latin typeface="Times New Roman"/>
                <a:cs typeface="Times New Roman"/>
              </a:rPr>
              <a:t> </a:t>
            </a:r>
            <a:r>
              <a:rPr lang="en-US" sz="2400" err="1">
                <a:latin typeface="Times New Roman"/>
                <a:cs typeface="Times New Roman"/>
              </a:rPr>
              <a:t>už</a:t>
            </a:r>
            <a:r>
              <a:rPr lang="en-US" sz="2400">
                <a:latin typeface="Times New Roman"/>
                <a:cs typeface="Times New Roman"/>
              </a:rPr>
              <a:t> </a:t>
            </a:r>
            <a:r>
              <a:rPr lang="en-US" sz="2400" err="1">
                <a:latin typeface="Times New Roman"/>
                <a:cs typeface="Times New Roman"/>
              </a:rPr>
              <a:t>bendradarbiavimą</a:t>
            </a:r>
            <a:r>
              <a:rPr lang="en-US" sz="2400">
                <a:latin typeface="Times New Roman"/>
                <a:cs typeface="Times New Roman"/>
              </a:rPr>
              <a:t>!</a:t>
            </a:r>
          </a:p>
        </p:txBody>
      </p:sp>
    </p:spTree>
    <p:extLst>
      <p:ext uri="{BB962C8B-B14F-4D97-AF65-F5344CB8AC3E}">
        <p14:creationId xmlns:p14="http://schemas.microsoft.com/office/powerpoint/2010/main" val="851082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Pavadinimas 1">
            <a:extLst>
              <a:ext uri="{FF2B5EF4-FFF2-40B4-BE49-F238E27FC236}">
                <a16:creationId xmlns:a16="http://schemas.microsoft.com/office/drawing/2014/main" id="{B67B0218-9AC4-A51A-61BB-456CD7066D77}"/>
              </a:ext>
            </a:extLst>
          </p:cNvPr>
          <p:cNvSpPr>
            <a:spLocks noGrp="1"/>
          </p:cNvSpPr>
          <p:nvPr>
            <p:ph type="title"/>
          </p:nvPr>
        </p:nvSpPr>
        <p:spPr>
          <a:xfrm>
            <a:off x="1920875" y="442913"/>
            <a:ext cx="9167554" cy="1344612"/>
          </a:xfrm>
        </p:spPr>
        <p:txBody>
          <a:bodyPr anchor="b">
            <a:normAutofit/>
          </a:bodyPr>
          <a:lstStyle/>
          <a:p>
            <a:pPr>
              <a:lnSpc>
                <a:spcPct val="120000"/>
              </a:lnSpc>
            </a:pPr>
            <a:r>
              <a:rPr lang="lt-LT" sz="3000" dirty="0">
                <a:latin typeface="Times New Roman"/>
                <a:ea typeface="Meiryo"/>
                <a:cs typeface="Times New Roman"/>
              </a:rPr>
              <a:t>Dokumentų analizės duomenys </a:t>
            </a:r>
            <a:r>
              <a:rPr lang="en-US" sz="3000" dirty="0" smtClean="0">
                <a:latin typeface="Times New Roman"/>
                <a:ea typeface="Meiryo"/>
                <a:cs typeface="Times New Roman"/>
              </a:rPr>
              <a:t>2022</a:t>
            </a:r>
            <a:r>
              <a:rPr lang="en-US" sz="3000" dirty="0">
                <a:latin typeface="Times New Roman"/>
                <a:ea typeface="Meiryo"/>
                <a:cs typeface="Times New Roman"/>
              </a:rPr>
              <a:t>  m. m.</a:t>
            </a:r>
            <a:endParaRPr lang="lt-LT" sz="3000" dirty="0">
              <a:ea typeface="Meiryo"/>
            </a:endParaRPr>
          </a:p>
        </p:txBody>
      </p:sp>
      <p:sp>
        <p:nvSpPr>
          <p:cNvPr id="3" name="Turinio vietos rezervavimo ženklas 2">
            <a:extLst>
              <a:ext uri="{FF2B5EF4-FFF2-40B4-BE49-F238E27FC236}">
                <a16:creationId xmlns:a16="http://schemas.microsoft.com/office/drawing/2014/main" id="{08314E48-3283-FCCD-9AE5-98900AD0B3EC}"/>
              </a:ext>
            </a:extLst>
          </p:cNvPr>
          <p:cNvSpPr>
            <a:spLocks noGrp="1"/>
          </p:cNvSpPr>
          <p:nvPr>
            <p:ph idx="1"/>
          </p:nvPr>
        </p:nvSpPr>
        <p:spPr>
          <a:xfrm>
            <a:off x="529923" y="2107096"/>
            <a:ext cx="11235971" cy="3858775"/>
          </a:xfrm>
        </p:spPr>
        <p:txBody>
          <a:bodyPr vert="horz" lIns="109728" tIns="109728" rIns="109728" bIns="91440" rtlCol="0" anchor="t">
            <a:noAutofit/>
          </a:bodyPr>
          <a:lstStyle/>
          <a:p>
            <a:pPr marL="285750" indent="-285750" algn="just">
              <a:lnSpc>
                <a:spcPct val="130000"/>
              </a:lnSpc>
              <a:buFont typeface="Arial" panose="020B0503020204020204" pitchFamily="34" charset="0"/>
              <a:buChar char="•"/>
            </a:pPr>
            <a:r>
              <a:rPr lang="lt-LT">
                <a:latin typeface="Times New Roman"/>
                <a:ea typeface="+mn-lt"/>
                <a:cs typeface="+mn-lt"/>
              </a:rPr>
              <a:t>2021 m.  Metodinės tarybos veiklos plane, formuluojant uždavinius ir pasirenkant priemones, prioritetu pasirinktas ugdymo individualizavimas ir diferencijavimas.</a:t>
            </a:r>
            <a:endParaRPr lang="lt-LT"/>
          </a:p>
          <a:p>
            <a:pPr marL="285750" indent="-285750" algn="just">
              <a:lnSpc>
                <a:spcPct val="130000"/>
              </a:lnSpc>
              <a:buFont typeface="Arial" panose="020B0503020204020204" pitchFamily="34" charset="0"/>
              <a:buChar char="•"/>
            </a:pPr>
            <a:r>
              <a:rPr lang="lt-LT">
                <a:latin typeface="Times New Roman"/>
                <a:ea typeface="+mn-lt"/>
                <a:cs typeface="+mn-lt"/>
              </a:rPr>
              <a:t>Sukurta pamokos refleksijos, diferencijavimo ir individualizavimo atmintinė, kaip pagalba pedagogui, kokybiškesnei pamokai (ją mokytojai gali rasti TEAMS Mokytojų komandos failuose).</a:t>
            </a:r>
          </a:p>
          <a:p>
            <a:pPr marL="285750" indent="-285750" algn="just">
              <a:lnSpc>
                <a:spcPct val="130000"/>
              </a:lnSpc>
              <a:buFont typeface="Arial" panose="020B0503020204020204" pitchFamily="34" charset="0"/>
              <a:buChar char="•"/>
            </a:pPr>
            <a:r>
              <a:rPr lang="lt-LT">
                <a:latin typeface="Times New Roman"/>
                <a:ea typeface="+mn-lt"/>
                <a:cs typeface="+mn-lt"/>
              </a:rPr>
              <a:t>Remiantis veiklos plano duomenimis, administracija stebėjo 30 pamokų ir nustatė stipriąsias (aktyvūs mokymo metodai, skaitmeninių programų platesnis naudojimas pamokose, refleksijos taikymas) bei tobulintinas pamokos dalis, pateikė rekomendacijų pamokų planavimui – plačiau išnaudoti diferencijavimo ir individualizavimo galimybes.</a:t>
            </a:r>
          </a:p>
          <a:p>
            <a:pPr marL="285750" indent="-285750" algn="just">
              <a:lnSpc>
                <a:spcPct val="130000"/>
              </a:lnSpc>
              <a:buFont typeface="Arial" panose="020B0503020204020204" pitchFamily="34" charset="0"/>
              <a:buChar char="•"/>
            </a:pPr>
            <a:r>
              <a:rPr lang="lt-LT">
                <a:latin typeface="Times New Roman"/>
                <a:ea typeface="+mn-lt"/>
                <a:cs typeface="+mn-lt"/>
              </a:rPr>
              <a:t>Atnaujinus pažangos ir pasiekimų vertinimo tvarką bei suvienodinus pažangos stebėjimo tvarką mokykloje, pasiekta, kad. 77 proc. mokytojų diferencijuoja užduotis pamokų metu. Mokiniams sudarytos galimybės pasirinkti užduotis pagal savo gebėjimus.</a:t>
            </a:r>
            <a:endParaRPr lang="lt-LT">
              <a:latin typeface="Times New Roman"/>
              <a:ea typeface="Meiryo"/>
              <a:cs typeface="Times New Roman"/>
            </a:endParaRPr>
          </a:p>
        </p:txBody>
      </p:sp>
    </p:spTree>
    <p:extLst>
      <p:ext uri="{BB962C8B-B14F-4D97-AF65-F5344CB8AC3E}">
        <p14:creationId xmlns:p14="http://schemas.microsoft.com/office/powerpoint/2010/main" val="40462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Pavadinimas 1">
            <a:extLst>
              <a:ext uri="{FF2B5EF4-FFF2-40B4-BE49-F238E27FC236}">
                <a16:creationId xmlns:a16="http://schemas.microsoft.com/office/drawing/2014/main" id="{B67B0218-9AC4-A51A-61BB-456CD7066D77}"/>
              </a:ext>
            </a:extLst>
          </p:cNvPr>
          <p:cNvSpPr>
            <a:spLocks noGrp="1"/>
          </p:cNvSpPr>
          <p:nvPr>
            <p:ph type="title"/>
          </p:nvPr>
        </p:nvSpPr>
        <p:spPr>
          <a:xfrm>
            <a:off x="384781" y="-65087"/>
            <a:ext cx="9639268" cy="1344612"/>
          </a:xfrm>
        </p:spPr>
        <p:txBody>
          <a:bodyPr anchor="b">
            <a:normAutofit/>
          </a:bodyPr>
          <a:lstStyle/>
          <a:p>
            <a:pPr>
              <a:lnSpc>
                <a:spcPct val="120000"/>
              </a:lnSpc>
            </a:pPr>
            <a:r>
              <a:rPr lang="lt-LT" sz="3000" dirty="0">
                <a:latin typeface="Times New Roman"/>
                <a:ea typeface="Meiryo"/>
                <a:cs typeface="Times New Roman"/>
              </a:rPr>
              <a:t>Dokumentų analizės duomenys </a:t>
            </a:r>
            <a:r>
              <a:rPr lang="en-US" sz="3000" dirty="0" smtClean="0">
                <a:latin typeface="Times New Roman"/>
                <a:ea typeface="Meiryo"/>
                <a:cs typeface="Times New Roman"/>
              </a:rPr>
              <a:t>2022</a:t>
            </a:r>
            <a:r>
              <a:rPr lang="en-US" sz="3000" dirty="0">
                <a:latin typeface="Times New Roman"/>
                <a:ea typeface="Meiryo"/>
                <a:cs typeface="Times New Roman"/>
              </a:rPr>
              <a:t>  m. m.</a:t>
            </a:r>
            <a:endParaRPr lang="lt-LT" sz="3000" dirty="0">
              <a:ea typeface="Meiryo"/>
            </a:endParaRPr>
          </a:p>
        </p:txBody>
      </p:sp>
      <p:sp>
        <p:nvSpPr>
          <p:cNvPr id="3" name="Turinio vietos rezervavimo ženklas 2">
            <a:extLst>
              <a:ext uri="{FF2B5EF4-FFF2-40B4-BE49-F238E27FC236}">
                <a16:creationId xmlns:a16="http://schemas.microsoft.com/office/drawing/2014/main" id="{08314E48-3283-FCCD-9AE5-98900AD0B3EC}"/>
              </a:ext>
            </a:extLst>
          </p:cNvPr>
          <p:cNvSpPr>
            <a:spLocks noGrp="1"/>
          </p:cNvSpPr>
          <p:nvPr>
            <p:ph idx="1"/>
          </p:nvPr>
        </p:nvSpPr>
        <p:spPr>
          <a:xfrm>
            <a:off x="336399" y="1550715"/>
            <a:ext cx="11417400" cy="3858775"/>
          </a:xfrm>
        </p:spPr>
        <p:txBody>
          <a:bodyPr vert="horz" lIns="109728" tIns="109728" rIns="109728" bIns="91440" rtlCol="0" anchor="t">
            <a:noAutofit/>
          </a:bodyPr>
          <a:lstStyle/>
          <a:p>
            <a:pPr marL="285750" indent="-285750" algn="just">
              <a:lnSpc>
                <a:spcPct val="130000"/>
              </a:lnSpc>
              <a:buFont typeface="Arial" panose="020B0503020204020204" pitchFamily="34" charset="0"/>
              <a:buChar char="•"/>
            </a:pPr>
            <a:r>
              <a:rPr lang="lt-LT">
                <a:latin typeface="Times New Roman"/>
                <a:ea typeface="+mn-lt"/>
                <a:cs typeface="+mn-lt"/>
              </a:rPr>
              <a:t>Kiekvienam mokiniui, turinčiam SUP, sudaromi individualūs pagalbos mokiniui planai. Pradedant mokslo metus bei po pirmo pusmečio dalykų mokytojai kartu su klasių vadovais bei mokyklos specialistais aptaria ugdymo turinio pritaikymą mokinių poreikiams.</a:t>
            </a:r>
            <a:endParaRPr lang="lt-LT"/>
          </a:p>
          <a:p>
            <a:pPr marL="285750" indent="-285750" algn="just">
              <a:lnSpc>
                <a:spcPct val="130000"/>
              </a:lnSpc>
              <a:buFont typeface="Arial" panose="020B0503020204020204" pitchFamily="34" charset="0"/>
              <a:buChar char="•"/>
            </a:pPr>
            <a:r>
              <a:rPr lang="lt-LT">
                <a:latin typeface="Times New Roman"/>
                <a:ea typeface="+mn-lt"/>
                <a:cs typeface="+mn-lt"/>
              </a:rPr>
              <a:t>Išanalizavus pritaikytas bei individualizuotas programas, paaiškėjo, jog 100 %  mokytojų jas rašydami atsižvelgė į kiekvieno mokinio specialiuosius ugdymosi poreikius: pritaikė/individualizavo programos turinį pagal jo gebėjimus ir parinko jam tinkamus ugdymosi būdus ir metodus. Tačiau individualizuotose ir pritaikytose programose darbo grupė nerado informacijos apie mokinio mokymosi stilių.</a:t>
            </a:r>
          </a:p>
          <a:p>
            <a:pPr marL="285750" indent="-285750" algn="just">
              <a:lnSpc>
                <a:spcPct val="130000"/>
              </a:lnSpc>
              <a:buFont typeface="Arial" panose="020B0503020204020204" pitchFamily="34" charset="0"/>
              <a:buChar char="•"/>
            </a:pPr>
            <a:r>
              <a:rPr lang="lt-LT">
                <a:latin typeface="Times New Roman"/>
                <a:ea typeface="+mn-lt"/>
                <a:cs typeface="+mn-lt"/>
              </a:rPr>
              <a:t>Integruotos pamokos yra planuojamos ir aptariamos metodinių grupių susirinkimuose. Integruotos pamokos yra pažymėtos ilgalaikiuose planuose, numatytas aiškus vertinimas. TAMO yra pateikiama papildoma informacija apie integruotų pamokų turinį. Bet TAMO platformoje darbo grupė nerado informacijos apie dalykų turinio integravimą, kai du mokytojai veda netradicinio ugdymo pamoką.</a:t>
            </a:r>
          </a:p>
        </p:txBody>
      </p:sp>
    </p:spTree>
    <p:extLst>
      <p:ext uri="{BB962C8B-B14F-4D97-AF65-F5344CB8AC3E}">
        <p14:creationId xmlns:p14="http://schemas.microsoft.com/office/powerpoint/2010/main" val="1539089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Pavadinimas 1">
            <a:extLst>
              <a:ext uri="{FF2B5EF4-FFF2-40B4-BE49-F238E27FC236}">
                <a16:creationId xmlns:a16="http://schemas.microsoft.com/office/drawing/2014/main" id="{B67B0218-9AC4-A51A-61BB-456CD7066D77}"/>
              </a:ext>
            </a:extLst>
          </p:cNvPr>
          <p:cNvSpPr>
            <a:spLocks noGrp="1"/>
          </p:cNvSpPr>
          <p:nvPr>
            <p:ph type="title"/>
          </p:nvPr>
        </p:nvSpPr>
        <p:spPr>
          <a:xfrm>
            <a:off x="445256" y="442913"/>
            <a:ext cx="10667364" cy="1344612"/>
          </a:xfrm>
        </p:spPr>
        <p:txBody>
          <a:bodyPr anchor="b">
            <a:normAutofit/>
          </a:bodyPr>
          <a:lstStyle/>
          <a:p>
            <a:pPr>
              <a:lnSpc>
                <a:spcPct val="120000"/>
              </a:lnSpc>
            </a:pPr>
            <a:r>
              <a:rPr lang="lt-LT" sz="3000" dirty="0">
                <a:latin typeface="Times New Roman"/>
                <a:ea typeface="Meiryo"/>
                <a:cs typeface="Times New Roman"/>
              </a:rPr>
              <a:t>Dokumentų analizės duomenys </a:t>
            </a:r>
            <a:r>
              <a:rPr lang="en-US" sz="3000" dirty="0" smtClean="0">
                <a:latin typeface="Times New Roman"/>
                <a:ea typeface="Meiryo"/>
                <a:cs typeface="Times New Roman"/>
              </a:rPr>
              <a:t>2022</a:t>
            </a:r>
            <a:r>
              <a:rPr lang="en-US" sz="3000" dirty="0">
                <a:latin typeface="Times New Roman"/>
                <a:ea typeface="Meiryo"/>
                <a:cs typeface="Times New Roman"/>
              </a:rPr>
              <a:t>  m. m.</a:t>
            </a:r>
            <a:endParaRPr lang="lt-LT" sz="3000" dirty="0">
              <a:ea typeface="Meiryo"/>
            </a:endParaRPr>
          </a:p>
        </p:txBody>
      </p:sp>
      <p:sp>
        <p:nvSpPr>
          <p:cNvPr id="3" name="Turinio vietos rezervavimo ženklas 2">
            <a:extLst>
              <a:ext uri="{FF2B5EF4-FFF2-40B4-BE49-F238E27FC236}">
                <a16:creationId xmlns:a16="http://schemas.microsoft.com/office/drawing/2014/main" id="{08314E48-3283-FCCD-9AE5-98900AD0B3EC}"/>
              </a:ext>
            </a:extLst>
          </p:cNvPr>
          <p:cNvSpPr>
            <a:spLocks noGrp="1"/>
          </p:cNvSpPr>
          <p:nvPr>
            <p:ph idx="1"/>
          </p:nvPr>
        </p:nvSpPr>
        <p:spPr>
          <a:xfrm>
            <a:off x="1074209" y="2107096"/>
            <a:ext cx="9784543" cy="3858775"/>
          </a:xfrm>
        </p:spPr>
        <p:txBody>
          <a:bodyPr vert="horz" lIns="109728" tIns="109728" rIns="109728" bIns="91440" rtlCol="0" anchor="t">
            <a:noAutofit/>
          </a:bodyPr>
          <a:lstStyle/>
          <a:p>
            <a:pPr marL="285750" indent="-285750" algn="just">
              <a:lnSpc>
                <a:spcPct val="130000"/>
              </a:lnSpc>
              <a:buFont typeface="Arial" panose="020B0503020204020204" pitchFamily="34" charset="0"/>
              <a:buChar char="•"/>
            </a:pPr>
            <a:r>
              <a:rPr lang="lt-LT">
                <a:latin typeface="Times New Roman"/>
                <a:ea typeface="+mn-lt"/>
                <a:cs typeface="+mn-lt"/>
              </a:rPr>
              <a:t>Dalykų pamokų ilgalaikiuose planuose aprašytose klasės charakteristikose pateikiamas klasėse besimokančių mokinių skaičius (kiek mergaičių ir berniukų), aprašyti mokinių bendrieji gebėjimai, vyraujantys klasėse mokymosi stiliai, socialiniai įgūdžiai. Tačiau ne visose aprašytose klasės charakteristikose pateikiami individualūs mokinių gebėjimai konkrečiai pamokai, nėra aprašytos diferencijavimo galimybės.</a:t>
            </a:r>
            <a:endParaRPr lang="lt-LT"/>
          </a:p>
          <a:p>
            <a:pPr marL="285750" indent="-285750" algn="just">
              <a:lnSpc>
                <a:spcPct val="130000"/>
              </a:lnSpc>
              <a:buFont typeface="Arial" panose="020B0503020204020204" pitchFamily="34" charset="0"/>
              <a:buChar char="•"/>
            </a:pPr>
            <a:r>
              <a:rPr lang="lt-LT">
                <a:latin typeface="Times New Roman"/>
                <a:ea typeface="+mn-lt"/>
                <a:cs typeface="+mn-lt"/>
              </a:rPr>
              <a:t>TAMO platformoje mokytojai pateikia individualizuotą ar pritaikytą pamokos turinį, skiria atitinkamus namų darbus. Tačiau darbo grupė nerado įrodymų (ar rado jų nepakankamai), kad mokytojai diferencijuoja ar individualizuoja namų darbus mokiniams, ugdomiems pagal bendrąsias dalykų programas.</a:t>
            </a:r>
          </a:p>
        </p:txBody>
      </p:sp>
    </p:spTree>
    <p:extLst>
      <p:ext uri="{BB962C8B-B14F-4D97-AF65-F5344CB8AC3E}">
        <p14:creationId xmlns:p14="http://schemas.microsoft.com/office/powerpoint/2010/main" val="515395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4302F-E955-47D0-A56B-D1D1A6953B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 name="Freeform: Shape 9">
            <a:extLst>
              <a:ext uri="{FF2B5EF4-FFF2-40B4-BE49-F238E27FC236}">
                <a16:creationId xmlns:a16="http://schemas.microsoft.com/office/drawing/2014/main" id="{93A31341-2394-42A2-9851-FD91086D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0584" y="1948070"/>
            <a:ext cx="5261264" cy="4909930"/>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B5DAFF15-09E3-425C-9BF0-14CF18E02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5856" y="1391478"/>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AED93AAC-6E3F-4BC8-A315-45F6F5D02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449" y="1550504"/>
            <a:ext cx="5448246" cy="5307496"/>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B8B4EFDF-A3FE-43DE-AE29-DFA4651C6F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959" y="2256518"/>
            <a:ext cx="4930889" cy="4601483"/>
          </a:xfrm>
          <a:custGeom>
            <a:avLst/>
            <a:gdLst>
              <a:gd name="connsiteX0" fmla="*/ 2486925 w 4930889"/>
              <a:gd name="connsiteY0" fmla="*/ 1243 h 4601483"/>
              <a:gd name="connsiteX1" fmla="*/ 3569374 w 4930889"/>
              <a:gd name="connsiteY1" fmla="*/ 324181 h 4601483"/>
              <a:gd name="connsiteX2" fmla="*/ 4856238 w 4930889"/>
              <a:gd name="connsiteY2" fmla="*/ 1766524 h 4601483"/>
              <a:gd name="connsiteX3" fmla="*/ 4930889 w 4930889"/>
              <a:gd name="connsiteY3" fmla="*/ 1950930 h 4601483"/>
              <a:gd name="connsiteX4" fmla="*/ 4930888 w 4930889"/>
              <a:gd name="connsiteY4" fmla="*/ 3928933 h 4601483"/>
              <a:gd name="connsiteX5" fmla="*/ 4836868 w 4930889"/>
              <a:gd name="connsiteY5" fmla="*/ 4118750 h 4601483"/>
              <a:gd name="connsiteX6" fmla="*/ 4475082 w 4930889"/>
              <a:gd name="connsiteY6" fmla="*/ 4521220 h 4601483"/>
              <a:gd name="connsiteX7" fmla="*/ 4350095 w 4930889"/>
              <a:gd name="connsiteY7" fmla="*/ 4601483 h 4601483"/>
              <a:gd name="connsiteX8" fmla="*/ 997316 w 4930889"/>
              <a:gd name="connsiteY8" fmla="*/ 4601483 h 4601483"/>
              <a:gd name="connsiteX9" fmla="*/ 892840 w 4930889"/>
              <a:gd name="connsiteY9" fmla="*/ 4484501 h 4601483"/>
              <a:gd name="connsiteX10" fmla="*/ 407191 w 4930889"/>
              <a:gd name="connsiteY10" fmla="*/ 3560852 h 4601483"/>
              <a:gd name="connsiteX11" fmla="*/ 201279 w 4930889"/>
              <a:gd name="connsiteY11" fmla="*/ 1442391 h 4601483"/>
              <a:gd name="connsiteX12" fmla="*/ 2486925 w 4930889"/>
              <a:gd name="connsiteY12" fmla="*/ 1243 h 460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9" h="4601483">
                <a:moveTo>
                  <a:pt x="2486925" y="1243"/>
                </a:moveTo>
                <a:cubicBezTo>
                  <a:pt x="2843347" y="13472"/>
                  <a:pt x="3209341" y="116316"/>
                  <a:pt x="3569374" y="324181"/>
                </a:cubicBezTo>
                <a:cubicBezTo>
                  <a:pt x="4132718" y="649428"/>
                  <a:pt x="4585943" y="1173553"/>
                  <a:pt x="4856238" y="1766524"/>
                </a:cubicBezTo>
                <a:lnTo>
                  <a:pt x="4930889" y="1950930"/>
                </a:lnTo>
                <a:lnTo>
                  <a:pt x="4930888" y="3928933"/>
                </a:lnTo>
                <a:lnTo>
                  <a:pt x="4836868" y="4118750"/>
                </a:lnTo>
                <a:cubicBezTo>
                  <a:pt x="4733861" y="4297163"/>
                  <a:pt x="4611785" y="4422507"/>
                  <a:pt x="4475082" y="4521220"/>
                </a:cubicBezTo>
                <a:lnTo>
                  <a:pt x="4350095" y="4601483"/>
                </a:lnTo>
                <a:lnTo>
                  <a:pt x="997316" y="4601483"/>
                </a:lnTo>
                <a:lnTo>
                  <a:pt x="892840" y="4484501"/>
                </a:lnTo>
                <a:cubicBezTo>
                  <a:pt x="678469" y="4214961"/>
                  <a:pt x="542824" y="3894419"/>
                  <a:pt x="407191" y="3560852"/>
                </a:cubicBezTo>
                <a:cubicBezTo>
                  <a:pt x="109259" y="2828169"/>
                  <a:pt x="-222537" y="2176461"/>
                  <a:pt x="201279" y="1442391"/>
                </a:cubicBezTo>
                <a:cubicBezTo>
                  <a:pt x="727747" y="530521"/>
                  <a:pt x="1576073" y="-30011"/>
                  <a:pt x="2486925"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4D0456D8-C76D-4886-A52C-55C1147C0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8038" y="-9274"/>
            <a:ext cx="4164597" cy="2593830"/>
          </a:xfrm>
          <a:custGeom>
            <a:avLst/>
            <a:gdLst>
              <a:gd name="connsiteX0" fmla="*/ 133289 w 4164597"/>
              <a:gd name="connsiteY0" fmla="*/ 0 h 2593830"/>
              <a:gd name="connsiteX1" fmla="*/ 4092252 w 4164597"/>
              <a:gd name="connsiteY1" fmla="*/ 0 h 2593830"/>
              <a:gd name="connsiteX2" fmla="*/ 4093505 w 4164597"/>
              <a:gd name="connsiteY2" fmla="*/ 4697 h 2593830"/>
              <a:gd name="connsiteX3" fmla="*/ 4164597 w 4164597"/>
              <a:gd name="connsiteY3" fmla="*/ 667356 h 2593830"/>
              <a:gd name="connsiteX4" fmla="*/ 3948235 w 4164597"/>
              <a:gd name="connsiteY4" fmla="*/ 1308175 h 2593830"/>
              <a:gd name="connsiteX5" fmla="*/ 3307638 w 4164597"/>
              <a:gd name="connsiteY5" fmla="*/ 1904868 h 2593830"/>
              <a:gd name="connsiteX6" fmla="*/ 3166793 w 4164597"/>
              <a:gd name="connsiteY6" fmla="*/ 2019010 h 2593830"/>
              <a:gd name="connsiteX7" fmla="*/ 2009464 w 4164597"/>
              <a:gd name="connsiteY7" fmla="*/ 2593830 h 2593830"/>
              <a:gd name="connsiteX8" fmla="*/ 484916 w 4164597"/>
              <a:gd name="connsiteY8" fmla="*/ 1659479 h 2593830"/>
              <a:gd name="connsiteX9" fmla="*/ 322444 w 4164597"/>
              <a:gd name="connsiteY9" fmla="*/ 1420446 h 2593830"/>
              <a:gd name="connsiteX10" fmla="*/ 0 w 4164597"/>
              <a:gd name="connsiteY10" fmla="*/ 667356 h 2593830"/>
              <a:gd name="connsiteX11" fmla="*/ 109866 w 4164597"/>
              <a:gd name="connsiteY11" fmla="*/ 54693 h 259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4597" h="2593830">
                <a:moveTo>
                  <a:pt x="133289" y="0"/>
                </a:moveTo>
                <a:lnTo>
                  <a:pt x="4092252" y="0"/>
                </a:lnTo>
                <a:lnTo>
                  <a:pt x="4093505" y="4697"/>
                </a:lnTo>
                <a:cubicBezTo>
                  <a:pt x="4140342" y="213236"/>
                  <a:pt x="4164597" y="435919"/>
                  <a:pt x="4164597" y="667356"/>
                </a:cubicBezTo>
                <a:cubicBezTo>
                  <a:pt x="4164597" y="913589"/>
                  <a:pt x="4097838" y="1111209"/>
                  <a:pt x="3948235" y="1308175"/>
                </a:cubicBezTo>
                <a:cubicBezTo>
                  <a:pt x="3791750" y="1514209"/>
                  <a:pt x="3556619" y="1703978"/>
                  <a:pt x="3307638" y="1904868"/>
                </a:cubicBezTo>
                <a:cubicBezTo>
                  <a:pt x="3261702" y="1941888"/>
                  <a:pt x="3214247" y="1980217"/>
                  <a:pt x="3166793" y="2019010"/>
                </a:cubicBezTo>
                <a:cubicBezTo>
                  <a:pt x="2742021" y="2366203"/>
                  <a:pt x="2431999" y="2593830"/>
                  <a:pt x="2009464" y="2593830"/>
                </a:cubicBezTo>
                <a:cubicBezTo>
                  <a:pt x="1365648" y="2593830"/>
                  <a:pt x="909688" y="2314413"/>
                  <a:pt x="484916" y="1659479"/>
                </a:cubicBezTo>
                <a:cubicBezTo>
                  <a:pt x="429330" y="1573757"/>
                  <a:pt x="374993" y="1495793"/>
                  <a:pt x="322444" y="1420446"/>
                </a:cubicBezTo>
                <a:cubicBezTo>
                  <a:pt x="104652" y="1108029"/>
                  <a:pt x="0" y="945558"/>
                  <a:pt x="0" y="667356"/>
                </a:cubicBezTo>
                <a:cubicBezTo>
                  <a:pt x="0" y="460178"/>
                  <a:pt x="36898" y="254891"/>
                  <a:pt x="109866" y="54693"/>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A0EA67A7-DA94-4187-BFA1-E61BD10A70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6185" y="0"/>
            <a:ext cx="4013331" cy="2509504"/>
          </a:xfrm>
          <a:custGeom>
            <a:avLst/>
            <a:gdLst>
              <a:gd name="connsiteX0" fmla="*/ 165872 w 4013331"/>
              <a:gd name="connsiteY0" fmla="*/ 0 h 2509504"/>
              <a:gd name="connsiteX1" fmla="*/ 3920309 w 4013331"/>
              <a:gd name="connsiteY1" fmla="*/ 0 h 2509504"/>
              <a:gd name="connsiteX2" fmla="*/ 3944821 w 4013331"/>
              <a:gd name="connsiteY2" fmla="*/ 89161 h 2509504"/>
              <a:gd name="connsiteX3" fmla="*/ 4013331 w 4013331"/>
              <a:gd name="connsiteY3" fmla="*/ 708622 h 2509504"/>
              <a:gd name="connsiteX4" fmla="*/ 3804827 w 4013331"/>
              <a:gd name="connsiteY4" fmla="*/ 1307663 h 2509504"/>
              <a:gd name="connsiteX5" fmla="*/ 3187498 w 4013331"/>
              <a:gd name="connsiteY5" fmla="*/ 1865458 h 2509504"/>
              <a:gd name="connsiteX6" fmla="*/ 3051769 w 4013331"/>
              <a:gd name="connsiteY6" fmla="*/ 1972158 h 2509504"/>
              <a:gd name="connsiteX7" fmla="*/ 1936476 w 4013331"/>
              <a:gd name="connsiteY7" fmla="*/ 2509504 h 2509504"/>
              <a:gd name="connsiteX8" fmla="*/ 467303 w 4013331"/>
              <a:gd name="connsiteY8" fmla="*/ 1636066 h 2509504"/>
              <a:gd name="connsiteX9" fmla="*/ 310732 w 4013331"/>
              <a:gd name="connsiteY9" fmla="*/ 1412615 h 2509504"/>
              <a:gd name="connsiteX10" fmla="*/ 0 w 4013331"/>
              <a:gd name="connsiteY10" fmla="*/ 708622 h 2509504"/>
              <a:gd name="connsiteX11" fmla="*/ 105875 w 4013331"/>
              <a:gd name="connsiteY11" fmla="*/ 135898 h 250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331" h="2509504">
                <a:moveTo>
                  <a:pt x="165872" y="0"/>
                </a:moveTo>
                <a:lnTo>
                  <a:pt x="3920309" y="0"/>
                </a:lnTo>
                <a:lnTo>
                  <a:pt x="3944821" y="89161"/>
                </a:lnTo>
                <a:cubicBezTo>
                  <a:pt x="3989957" y="284106"/>
                  <a:pt x="4013331" y="492271"/>
                  <a:pt x="4013331" y="708622"/>
                </a:cubicBezTo>
                <a:cubicBezTo>
                  <a:pt x="4013331" y="938801"/>
                  <a:pt x="3948997" y="1123538"/>
                  <a:pt x="3804827" y="1307663"/>
                </a:cubicBezTo>
                <a:cubicBezTo>
                  <a:pt x="3654026" y="1500266"/>
                  <a:pt x="3427436" y="1677663"/>
                  <a:pt x="3187498" y="1865458"/>
                </a:cubicBezTo>
                <a:cubicBezTo>
                  <a:pt x="3143231" y="1900064"/>
                  <a:pt x="3097499" y="1935893"/>
                  <a:pt x="3051769" y="1972158"/>
                </a:cubicBezTo>
                <a:cubicBezTo>
                  <a:pt x="2642425" y="2296716"/>
                  <a:pt x="2343664" y="2509504"/>
                  <a:pt x="1936476" y="2509504"/>
                </a:cubicBezTo>
                <a:cubicBezTo>
                  <a:pt x="1316045" y="2509504"/>
                  <a:pt x="876648" y="2248303"/>
                  <a:pt x="467303" y="1636066"/>
                </a:cubicBezTo>
                <a:cubicBezTo>
                  <a:pt x="413736" y="1555930"/>
                  <a:pt x="361372" y="1483050"/>
                  <a:pt x="310732" y="1412615"/>
                </a:cubicBezTo>
                <a:cubicBezTo>
                  <a:pt x="100850" y="1120566"/>
                  <a:pt x="0" y="968686"/>
                  <a:pt x="0" y="708622"/>
                </a:cubicBezTo>
                <a:cubicBezTo>
                  <a:pt x="0" y="514950"/>
                  <a:pt x="35558" y="323046"/>
                  <a:pt x="105875" y="13589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3DF98296-ED44-4D38-9E49-5470B308AD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0125" y="0"/>
            <a:ext cx="4389519" cy="2684308"/>
          </a:xfrm>
          <a:custGeom>
            <a:avLst/>
            <a:gdLst>
              <a:gd name="connsiteX0" fmla="*/ 106190 w 4389519"/>
              <a:gd name="connsiteY0" fmla="*/ 0 h 2684308"/>
              <a:gd name="connsiteX1" fmla="*/ 4339652 w 4389519"/>
              <a:gd name="connsiteY1" fmla="*/ 0 h 2684308"/>
              <a:gd name="connsiteX2" fmla="*/ 4368235 w 4389519"/>
              <a:gd name="connsiteY2" fmla="*/ 183124 h 2684308"/>
              <a:gd name="connsiteX3" fmla="*/ 4376420 w 4389519"/>
              <a:gd name="connsiteY3" fmla="*/ 846236 h 2684308"/>
              <a:gd name="connsiteX4" fmla="*/ 4090147 w 4389519"/>
              <a:gd name="connsiteY4" fmla="*/ 1502099 h 2684308"/>
              <a:gd name="connsiteX5" fmla="*/ 3362552 w 4389519"/>
              <a:gd name="connsiteY5" fmla="*/ 2072468 h 2684308"/>
              <a:gd name="connsiteX6" fmla="*/ 3204152 w 4389519"/>
              <a:gd name="connsiteY6" fmla="*/ 2179892 h 2684308"/>
              <a:gd name="connsiteX7" fmla="*/ 1936072 w 4389519"/>
              <a:gd name="connsiteY7" fmla="*/ 2679731 h 2684308"/>
              <a:gd name="connsiteX8" fmla="*/ 421690 w 4389519"/>
              <a:gd name="connsiteY8" fmla="*/ 1554434 h 2684308"/>
              <a:gd name="connsiteX9" fmla="*/ 273167 w 4389519"/>
              <a:gd name="connsiteY9" fmla="*/ 1287451 h 2684308"/>
              <a:gd name="connsiteX10" fmla="*/ 4118 w 4389519"/>
              <a:gd name="connsiteY10" fmla="*/ 463709 h 2684308"/>
              <a:gd name="connsiteX11" fmla="*/ 61565 w 4389519"/>
              <a:gd name="connsiteY11" fmla="*/ 140457 h 26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684308">
                <a:moveTo>
                  <a:pt x="106190" y="0"/>
                </a:moveTo>
                <a:lnTo>
                  <a:pt x="4339652" y="0"/>
                </a:lnTo>
                <a:lnTo>
                  <a:pt x="4368235" y="183124"/>
                </a:lnTo>
                <a:cubicBezTo>
                  <a:pt x="4393363" y="394800"/>
                  <a:pt x="4396437" y="617440"/>
                  <a:pt x="4376420" y="846236"/>
                </a:cubicBezTo>
                <a:cubicBezTo>
                  <a:pt x="4353703" y="1105885"/>
                  <a:pt x="4265383" y="1308143"/>
                  <a:pt x="4090147" y="1502099"/>
                </a:cubicBezTo>
                <a:cubicBezTo>
                  <a:pt x="3906850" y="1704987"/>
                  <a:pt x="3642485" y="1883499"/>
                  <a:pt x="3362552" y="2072468"/>
                </a:cubicBezTo>
                <a:cubicBezTo>
                  <a:pt x="3310910" y="2107285"/>
                  <a:pt x="3257553" y="2143343"/>
                  <a:pt x="3204152" y="2179892"/>
                </a:cubicBezTo>
                <a:cubicBezTo>
                  <a:pt x="2726165" y="2506987"/>
                  <a:pt x="2379682" y="2718542"/>
                  <a:pt x="1936072" y="2679731"/>
                </a:cubicBezTo>
                <a:cubicBezTo>
                  <a:pt x="1260149" y="2620595"/>
                  <a:pt x="807225" y="2284071"/>
                  <a:pt x="421690" y="1554434"/>
                </a:cubicBezTo>
                <a:cubicBezTo>
                  <a:pt x="371240" y="1458934"/>
                  <a:pt x="321385" y="1371732"/>
                  <a:pt x="273167" y="1287451"/>
                </a:cubicBezTo>
                <a:cubicBezTo>
                  <a:pt x="73334" y="938007"/>
                  <a:pt x="-21548" y="757071"/>
                  <a:pt x="4118" y="463709"/>
                </a:cubicBezTo>
                <a:cubicBezTo>
                  <a:pt x="13675" y="354475"/>
                  <a:pt x="32873" y="246587"/>
                  <a:pt x="61565" y="14045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Pavadinimas 1">
            <a:extLst>
              <a:ext uri="{FF2B5EF4-FFF2-40B4-BE49-F238E27FC236}">
                <a16:creationId xmlns:a16="http://schemas.microsoft.com/office/drawing/2014/main" id="{9B5B3284-A779-F18F-3B96-91C516FD94DA}"/>
              </a:ext>
            </a:extLst>
          </p:cNvPr>
          <p:cNvSpPr>
            <a:spLocks noGrp="1"/>
          </p:cNvSpPr>
          <p:nvPr>
            <p:ph type="title"/>
          </p:nvPr>
        </p:nvSpPr>
        <p:spPr>
          <a:xfrm>
            <a:off x="1124712" y="2509505"/>
            <a:ext cx="6308431" cy="1187738"/>
          </a:xfrm>
        </p:spPr>
        <p:txBody>
          <a:bodyPr anchor="b">
            <a:normAutofit fontScale="90000"/>
          </a:bodyPr>
          <a:lstStyle/>
          <a:p>
            <a:pPr>
              <a:lnSpc>
                <a:spcPct val="120000"/>
              </a:lnSpc>
            </a:pPr>
            <a:r>
              <a:rPr lang="lt-LT" sz="2700">
                <a:latin typeface="Times New Roman"/>
                <a:cs typeface="Times New Roman"/>
              </a:rPr>
              <a:t>Pamokų stebėjimo ,,Kolega kolegai“ protokolų duomenys</a:t>
            </a:r>
            <a:endParaRPr lang="lt-LT" sz="2700"/>
          </a:p>
        </p:txBody>
      </p:sp>
      <p:sp>
        <p:nvSpPr>
          <p:cNvPr id="24" name="Freeform: Shape 23">
            <a:extLst>
              <a:ext uri="{FF2B5EF4-FFF2-40B4-BE49-F238E27FC236}">
                <a16:creationId xmlns:a16="http://schemas.microsoft.com/office/drawing/2014/main" id="{690BA102-19FE-44E6-9302-003C1E96F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867" y="1"/>
            <a:ext cx="3401415" cy="2207855"/>
          </a:xfrm>
          <a:custGeom>
            <a:avLst/>
            <a:gdLst>
              <a:gd name="connsiteX0" fmla="*/ 181555 w 3401415"/>
              <a:gd name="connsiteY0" fmla="*/ 0 h 2207855"/>
              <a:gd name="connsiteX1" fmla="*/ 3298827 w 3401415"/>
              <a:gd name="connsiteY1" fmla="*/ 0 h 2207855"/>
              <a:gd name="connsiteX2" fmla="*/ 3311223 w 3401415"/>
              <a:gd name="connsiteY2" fmla="*/ 34797 h 2207855"/>
              <a:gd name="connsiteX3" fmla="*/ 3401415 w 3401415"/>
              <a:gd name="connsiteY3" fmla="*/ 681555 h 2207855"/>
              <a:gd name="connsiteX4" fmla="*/ 3224702 w 3401415"/>
              <a:gd name="connsiteY4" fmla="*/ 1189259 h 2207855"/>
              <a:gd name="connsiteX5" fmla="*/ 2701498 w 3401415"/>
              <a:gd name="connsiteY5" fmla="*/ 1662006 h 2207855"/>
              <a:gd name="connsiteX6" fmla="*/ 2586463 w 3401415"/>
              <a:gd name="connsiteY6" fmla="*/ 1752439 h 2207855"/>
              <a:gd name="connsiteX7" fmla="*/ 1641219 w 3401415"/>
              <a:gd name="connsiteY7" fmla="*/ 2207855 h 2207855"/>
              <a:gd name="connsiteX8" fmla="*/ 396053 w 3401415"/>
              <a:gd name="connsiteY8" fmla="*/ 1467590 h 2207855"/>
              <a:gd name="connsiteX9" fmla="*/ 263354 w 3401415"/>
              <a:gd name="connsiteY9" fmla="*/ 1278210 h 2207855"/>
              <a:gd name="connsiteX10" fmla="*/ 0 w 3401415"/>
              <a:gd name="connsiteY10" fmla="*/ 681555 h 2207855"/>
              <a:gd name="connsiteX11" fmla="*/ 159122 w 3401415"/>
              <a:gd name="connsiteY11" fmla="*/ 38981 h 22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1415" h="2207855">
                <a:moveTo>
                  <a:pt x="181555" y="0"/>
                </a:moveTo>
                <a:lnTo>
                  <a:pt x="3298827" y="0"/>
                </a:lnTo>
                <a:lnTo>
                  <a:pt x="3311223" y="34797"/>
                </a:lnTo>
                <a:cubicBezTo>
                  <a:pt x="3370461" y="233986"/>
                  <a:pt x="3401415" y="452351"/>
                  <a:pt x="3401415" y="681555"/>
                </a:cubicBezTo>
                <a:cubicBezTo>
                  <a:pt x="3401415" y="876639"/>
                  <a:pt x="3346890" y="1033208"/>
                  <a:pt x="3224702" y="1189259"/>
                </a:cubicBezTo>
                <a:cubicBezTo>
                  <a:pt x="3096894" y="1352496"/>
                  <a:pt x="2904852" y="1502846"/>
                  <a:pt x="2701498" y="1662006"/>
                </a:cubicBezTo>
                <a:cubicBezTo>
                  <a:pt x="2663980" y="1691337"/>
                  <a:pt x="2625221" y="1721703"/>
                  <a:pt x="2586463" y="1752439"/>
                </a:cubicBezTo>
                <a:cubicBezTo>
                  <a:pt x="2239532" y="2027511"/>
                  <a:pt x="1986324" y="2207855"/>
                  <a:pt x="1641219" y="2207855"/>
                </a:cubicBezTo>
                <a:cubicBezTo>
                  <a:pt x="1115386" y="2207855"/>
                  <a:pt x="742984" y="1986480"/>
                  <a:pt x="396053" y="1467590"/>
                </a:cubicBezTo>
                <a:cubicBezTo>
                  <a:pt x="350654" y="1399674"/>
                  <a:pt x="306273" y="1337906"/>
                  <a:pt x="263354" y="1278210"/>
                </a:cubicBezTo>
                <a:cubicBezTo>
                  <a:pt x="85473" y="1030689"/>
                  <a:pt x="0" y="901968"/>
                  <a:pt x="0" y="681555"/>
                </a:cubicBezTo>
                <a:cubicBezTo>
                  <a:pt x="0" y="462698"/>
                  <a:pt x="53576" y="246506"/>
                  <a:pt x="159122" y="38981"/>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Turinio vietos rezervavimo ženklas 2">
            <a:extLst>
              <a:ext uri="{FF2B5EF4-FFF2-40B4-BE49-F238E27FC236}">
                <a16:creationId xmlns:a16="http://schemas.microsoft.com/office/drawing/2014/main" id="{0F9EA869-EAE8-C2DB-D78E-561EE05492F1}"/>
              </a:ext>
            </a:extLst>
          </p:cNvPr>
          <p:cNvSpPr>
            <a:spLocks noGrp="1"/>
          </p:cNvSpPr>
          <p:nvPr>
            <p:ph idx="1"/>
          </p:nvPr>
        </p:nvSpPr>
        <p:spPr>
          <a:xfrm>
            <a:off x="1124713" y="3927944"/>
            <a:ext cx="8050146" cy="2142918"/>
          </a:xfrm>
        </p:spPr>
        <p:txBody>
          <a:bodyPr vert="horz" lIns="109728" tIns="109728" rIns="109728" bIns="91440" rtlCol="0" anchor="t">
            <a:noAutofit/>
          </a:bodyPr>
          <a:lstStyle/>
          <a:p>
            <a:pPr marL="285750" indent="-285750">
              <a:buFont typeface="Arial" panose="020B0503020204020204" pitchFamily="34" charset="0"/>
              <a:buChar char="•"/>
            </a:pPr>
            <a:r>
              <a:rPr lang="lt-LT" sz="3200">
                <a:latin typeface="Times New Roman"/>
                <a:ea typeface="Meiryo"/>
                <a:cs typeface="Times New Roman"/>
              </a:rPr>
              <a:t>2022 m. pavasarį stebėta 17 pamokų</a:t>
            </a:r>
            <a:endParaRPr lang="lt-LT" sz="3200">
              <a:latin typeface="Times New Roman"/>
              <a:cs typeface="Times New Roman"/>
            </a:endParaRPr>
          </a:p>
          <a:p>
            <a:pPr marL="285750" indent="-285750">
              <a:buFont typeface="Arial" panose="020B0503020204020204" pitchFamily="34" charset="0"/>
              <a:buChar char="•"/>
            </a:pPr>
            <a:r>
              <a:rPr lang="lt-LT" sz="3200">
                <a:latin typeface="Times New Roman"/>
                <a:ea typeface="Meiryo"/>
                <a:cs typeface="Times New Roman"/>
              </a:rPr>
              <a:t>2022 m. rudenį stebėta 21 pamoka</a:t>
            </a:r>
          </a:p>
        </p:txBody>
      </p:sp>
    </p:spTree>
    <p:extLst>
      <p:ext uri="{BB962C8B-B14F-4D97-AF65-F5344CB8AC3E}">
        <p14:creationId xmlns:p14="http://schemas.microsoft.com/office/powerpoint/2010/main" val="3560190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1175C0DC2E06AE49BFB8C0FF81FC9AAF" ma:contentTypeVersion="9" ma:contentTypeDescription="Kurkite naują dokumentą." ma:contentTypeScope="" ma:versionID="022caf9d558e2990f321422cbb2edfa7">
  <xsd:schema xmlns:xsd="http://www.w3.org/2001/XMLSchema" xmlns:xs="http://www.w3.org/2001/XMLSchema" xmlns:p="http://schemas.microsoft.com/office/2006/metadata/properties" xmlns:ns2="3c1d1268-dc0d-4aea-b3dc-173fff65d01e" xmlns:ns3="73425230-8128-41d3-bd4c-47b292a15d83" targetNamespace="http://schemas.microsoft.com/office/2006/metadata/properties" ma:root="true" ma:fieldsID="b59c8c26e583b7223330294f145e8f4c" ns2:_="" ns3:_="">
    <xsd:import namespace="3c1d1268-dc0d-4aea-b3dc-173fff65d01e"/>
    <xsd:import namespace="73425230-8128-41d3-bd4c-47b292a15d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1d1268-dc0d-4aea-b3dc-173fff65d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Vaizdų žymės" ma:readOnly="false" ma:fieldId="{5cf76f15-5ced-4ddc-b409-7134ff3c332f}" ma:taxonomyMulti="true" ma:sspId="9bcadb4b-60d7-41c1-b18b-9db08f69d5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425230-8128-41d3-bd4c-47b292a15d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2837f43-6880-4f99-bf05-a1468062fac8}" ma:internalName="TaxCatchAll" ma:showField="CatchAllData" ma:web="73425230-8128-41d3-bd4c-47b292a15d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30FFBE-E7BC-4069-B169-131D6B96E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1d1268-dc0d-4aea-b3dc-173fff65d01e"/>
    <ds:schemaRef ds:uri="73425230-8128-41d3-bd4c-47b292a15d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F3276C-3F24-4C68-8242-8187381D1A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1601</Words>
  <Application>Microsoft Office PowerPoint</Application>
  <PresentationFormat>Plačiaekranė</PresentationFormat>
  <Paragraphs>245</Paragraphs>
  <Slides>50</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50</vt:i4>
      </vt:variant>
    </vt:vector>
  </HeadingPairs>
  <TitlesOfParts>
    <vt:vector size="55" baseType="lpstr">
      <vt:lpstr>Arial</vt:lpstr>
      <vt:lpstr>Corbel</vt:lpstr>
      <vt:lpstr>Meiryo</vt:lpstr>
      <vt:lpstr>Times New Roman</vt:lpstr>
      <vt:lpstr>SketchLinesVTI</vt:lpstr>
      <vt:lpstr>Mokyklos veiklos kokybės įsivertininimo darbo  grupės  2022  m. m.  veiklos ataskaita</vt:lpstr>
      <vt:lpstr>„PowerPoint“ pateiktis</vt:lpstr>
      <vt:lpstr>„PowerPoint“ pateiktis</vt:lpstr>
      <vt:lpstr>Tyrimams pasirinkti metodai ir įrodymai</vt:lpstr>
      <vt:lpstr>Tirto veiklos rodiklio  2.2.2. Ugdymo(si) organizavimas  2020–2021  m. m.  rekomendacijos mokyklos Metodinei tarybai</vt:lpstr>
      <vt:lpstr>Dokumentų analizės duomenys 2022  m. m.</vt:lpstr>
      <vt:lpstr>Dokumentų analizės duomenys 2022  m. m.</vt:lpstr>
      <vt:lpstr>Dokumentų analizės duomenys 2022  m. m.</vt:lpstr>
      <vt:lpstr>Pamokų stebėjimo ,,Kolega kolegai“ protokolų duomenys</vt:lpstr>
      <vt:lpstr>Pamokų stebėjimo ,,Kolega kolegai“ protokolų duomenys</vt:lpstr>
      <vt:lpstr>Pamokų stebėjimo ,,Kolega kolegai“ protokolų duomenys</vt:lpstr>
      <vt:lpstr>Pamokų stebėjimo ,,Kolega kolegai“ protokolų duomenys</vt:lpstr>
      <vt:lpstr>Pamokų stebėjimo ,,Kolega kolegai“ protokolų duomenys</vt:lpstr>
      <vt:lpstr>Pamokų stebėjimo ,,Kolega kolegai“ išvados</vt:lpstr>
      <vt:lpstr>Pamokų stebėjimo ,,Kolega kolegai“ išvados</vt:lpstr>
      <vt:lpstr>UGDYMAS(IS) IR MOKINIŲ PATIRTYS  įsivertinimo klausimyno MOKINIAMS DUOMENYS  (83 respondentai)</vt:lpstr>
      <vt:lpstr>„PowerPoint“ pateiktis</vt:lpstr>
      <vt:lpstr>„PowerPoint“ pateiktis</vt:lpstr>
      <vt:lpstr>„PowerPoint“ pateiktis</vt:lpstr>
      <vt:lpstr>„PowerPoint“ pateiktis</vt:lpstr>
      <vt:lpstr>„PowerPoint“ pateiktis</vt:lpstr>
      <vt:lpstr>„PowerPoint“ pateiktis</vt:lpstr>
      <vt:lpstr>„PowerPoint“ pateiktis</vt:lpstr>
      <vt:lpstr>UGDYMAS(IS) IR MOKINIŲ PATIRTYS įsivertinimo klausimyno MOKINIAMS IŠVADOS</vt:lpstr>
      <vt:lpstr>UGDYMAS(IS) IR MOKINIŲ PATIRTYS įsivertinimo klausimyno MOKINIAMS IŠVADOS</vt:lpstr>
      <vt:lpstr>UGDYMAS(IS) IR MOKINIŲ PATIRTYS įsivertinimo klausimyno MOKINIAMS IŠVADOS</vt:lpstr>
      <vt:lpstr>UGDYMAS(IS) IR MOKINIŲ PATIRTYS įsivertinimo klausimyno MOKINIAMS IŠVADOS</vt:lpstr>
      <vt:lpstr> UGDYMAS(IS) IR MOKINIŲ PATIRTYS   klausimyno tėvams DUOMENYS  (99 respondentai) </vt:lpstr>
      <vt:lpstr>„PowerPoint“ pateiktis</vt:lpstr>
      <vt:lpstr>„PowerPoint“ pateiktis</vt:lpstr>
      <vt:lpstr>„PowerPoint“ pateiktis</vt:lpstr>
      <vt:lpstr>„PowerPoint“ pateiktis</vt:lpstr>
      <vt:lpstr>„PowerPoint“ pateiktis</vt:lpstr>
      <vt:lpstr>„PowerPoint“ pateiktis</vt:lpstr>
      <vt:lpstr>UGDYMAS(IS) IR MOKINIŲ PATIRTYS  klausimyno tėvams IŠVADOS</vt:lpstr>
      <vt:lpstr>UGDYMAS(IS) IR MOKINIŲ PATIRTYS  klausimyno tėvams IŠVADOS</vt:lpstr>
      <vt:lpstr>UGDYMAS(IS) IR MOKINIŲ PATIRTYS) įsivertinimo klausimyno MOKYTOJAMS DUOMENYS (18 respondentų)</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UGDYMAS(IS) IR MOKINIŲ PATIRTYS) įsivertinimo klausimyno MOKYTOJAMS IŠVADOS</vt:lpstr>
      <vt:lpstr>UGDYMAS(IS) IR MOKINIŲ PATIRTYS) įsivertinimo klausimyno MOKYTOJAMS IŠVADOS</vt:lpstr>
      <vt:lpstr>Tirto veiklos rodiklio  2.2.2. Ugdymo(si) organizavimas  rekomendacijos mokyklos Metodinei tarybai</vt:lpstr>
      <vt:lpstr>Mokyklos veiklos kokybės įsivertinimas yra puikus būdas mokyklai daugiau sužinoti apie savo galimybes.                             Ačiū už bendradarbiavimą!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Viktorija</dc:creator>
  <cp:lastModifiedBy>Viktorija</cp:lastModifiedBy>
  <cp:revision>381</cp:revision>
  <dcterms:created xsi:type="dcterms:W3CDTF">2021-06-21T11:25:02Z</dcterms:created>
  <dcterms:modified xsi:type="dcterms:W3CDTF">2022-12-09T06:24:14Z</dcterms:modified>
</cp:coreProperties>
</file>